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6" r:id="rId2"/>
    <p:sldId id="257" r:id="rId3"/>
  </p:sldIdLst>
  <p:sldSz cx="6858000" cy="9144000" type="letter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 userDrawn="1">
          <p15:clr>
            <a:srgbClr val="A4A3A4"/>
          </p15:clr>
        </p15:guide>
        <p15:guide id="2" pos="216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94"/>
  </p:normalViewPr>
  <p:slideViewPr>
    <p:cSldViewPr snapToGrid="0" snapToObjects="1" showGuides="1">
      <p:cViewPr varScale="1">
        <p:scale>
          <a:sx n="93" d="100"/>
          <a:sy n="93" d="100"/>
        </p:scale>
        <p:origin x="3312" y="200"/>
      </p:cViewPr>
      <p:guideLst>
        <p:guide orient="horz" pos="2880"/>
        <p:guide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496484"/>
            <a:ext cx="5829300" cy="3183467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4802717"/>
            <a:ext cx="5143500" cy="2207683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208162-6A5E-744D-9B72-CC1D64A762CD}" type="datetimeFigureOut">
              <a:rPr lang="en-US" smtClean="0"/>
              <a:t>3/10/20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3D7A3B-9FF0-1741-90A8-518D54CB73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70672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208162-6A5E-744D-9B72-CC1D64A762CD}" type="datetimeFigureOut">
              <a:rPr lang="en-US" smtClean="0"/>
              <a:t>3/10/20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3D7A3B-9FF0-1741-90A8-518D54CB73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16291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486834"/>
            <a:ext cx="1478756" cy="7749117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486834"/>
            <a:ext cx="4350544" cy="774911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208162-6A5E-744D-9B72-CC1D64A762CD}" type="datetimeFigureOut">
              <a:rPr lang="en-US" smtClean="0"/>
              <a:t>3/10/20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3D7A3B-9FF0-1741-90A8-518D54CB73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0010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208162-6A5E-744D-9B72-CC1D64A762CD}" type="datetimeFigureOut">
              <a:rPr lang="en-US" smtClean="0"/>
              <a:t>3/10/20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3D7A3B-9FF0-1741-90A8-518D54CB73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78788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279653"/>
            <a:ext cx="5915025" cy="3803649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119286"/>
            <a:ext cx="5915025" cy="2000249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208162-6A5E-744D-9B72-CC1D64A762CD}" type="datetimeFigureOut">
              <a:rPr lang="en-US" smtClean="0"/>
              <a:t>3/10/20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3D7A3B-9FF0-1741-90A8-518D54CB73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13355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434167"/>
            <a:ext cx="2914650" cy="580178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434167"/>
            <a:ext cx="2914650" cy="580178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208162-6A5E-744D-9B72-CC1D64A762CD}" type="datetimeFigureOut">
              <a:rPr lang="en-US" smtClean="0"/>
              <a:t>3/10/20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3D7A3B-9FF0-1741-90A8-518D54CB73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24449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486836"/>
            <a:ext cx="5915025" cy="176741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241551"/>
            <a:ext cx="2901255" cy="1098549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340100"/>
            <a:ext cx="2901255" cy="491278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241551"/>
            <a:ext cx="2915543" cy="1098549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340100"/>
            <a:ext cx="2915543" cy="491278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208162-6A5E-744D-9B72-CC1D64A762CD}" type="datetimeFigureOut">
              <a:rPr lang="en-US" smtClean="0"/>
              <a:t>3/10/20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3D7A3B-9FF0-1741-90A8-518D54CB73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32572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208162-6A5E-744D-9B72-CC1D64A762CD}" type="datetimeFigureOut">
              <a:rPr lang="en-US" smtClean="0"/>
              <a:t>3/10/20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3D7A3B-9FF0-1741-90A8-518D54CB73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21958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208162-6A5E-744D-9B72-CC1D64A762CD}" type="datetimeFigureOut">
              <a:rPr lang="en-US" smtClean="0"/>
              <a:t>3/10/20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3D7A3B-9FF0-1741-90A8-518D54CB73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13911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4" cy="21336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316569"/>
            <a:ext cx="3471863" cy="6498167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743200"/>
            <a:ext cx="2211884" cy="508211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208162-6A5E-744D-9B72-CC1D64A762CD}" type="datetimeFigureOut">
              <a:rPr lang="en-US" smtClean="0"/>
              <a:t>3/10/20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3D7A3B-9FF0-1741-90A8-518D54CB73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50963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4" cy="21336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316569"/>
            <a:ext cx="3471863" cy="6498167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743200"/>
            <a:ext cx="2211884" cy="508211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208162-6A5E-744D-9B72-CC1D64A762CD}" type="datetimeFigureOut">
              <a:rPr lang="en-US" smtClean="0"/>
              <a:t>3/10/20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3D7A3B-9FF0-1741-90A8-518D54CB73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85311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486836"/>
            <a:ext cx="5915025" cy="176741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434167"/>
            <a:ext cx="5915025" cy="58017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8475136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208162-6A5E-744D-9B72-CC1D64A762CD}" type="datetimeFigureOut">
              <a:rPr lang="en-US" smtClean="0"/>
              <a:t>3/10/20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8475136"/>
            <a:ext cx="2314575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8475136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73D7A3B-9FF0-1741-90A8-518D54CB73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03313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2.jpg"/><Relationship Id="rId18" Type="http://schemas.openxmlformats.org/officeDocument/2006/relationships/image" Target="../media/image17.jpg"/><Relationship Id="rId26" Type="http://schemas.openxmlformats.org/officeDocument/2006/relationships/image" Target="../media/image25.jpg"/><Relationship Id="rId39" Type="http://schemas.openxmlformats.org/officeDocument/2006/relationships/image" Target="../media/image38.jpg"/><Relationship Id="rId21" Type="http://schemas.openxmlformats.org/officeDocument/2006/relationships/image" Target="../media/image20.jpg"/><Relationship Id="rId34" Type="http://schemas.openxmlformats.org/officeDocument/2006/relationships/image" Target="../media/image33.jpg"/><Relationship Id="rId42" Type="http://schemas.openxmlformats.org/officeDocument/2006/relationships/image" Target="../media/image41.jpg"/><Relationship Id="rId47" Type="http://schemas.openxmlformats.org/officeDocument/2006/relationships/image" Target="../media/image46.jpg"/><Relationship Id="rId50" Type="http://schemas.openxmlformats.org/officeDocument/2006/relationships/image" Target="../media/image49.jpg"/><Relationship Id="rId55" Type="http://schemas.openxmlformats.org/officeDocument/2006/relationships/image" Target="../media/image54.jpg"/><Relationship Id="rId7" Type="http://schemas.openxmlformats.org/officeDocument/2006/relationships/image" Target="../media/image6.jpg"/><Relationship Id="rId2" Type="http://schemas.openxmlformats.org/officeDocument/2006/relationships/image" Target="../media/image1.jpg"/><Relationship Id="rId16" Type="http://schemas.openxmlformats.org/officeDocument/2006/relationships/image" Target="../media/image15.jpg"/><Relationship Id="rId29" Type="http://schemas.openxmlformats.org/officeDocument/2006/relationships/image" Target="../media/image28.jpg"/><Relationship Id="rId11" Type="http://schemas.openxmlformats.org/officeDocument/2006/relationships/image" Target="../media/image10.jpg"/><Relationship Id="rId24" Type="http://schemas.openxmlformats.org/officeDocument/2006/relationships/image" Target="../media/image23.jpg"/><Relationship Id="rId32" Type="http://schemas.openxmlformats.org/officeDocument/2006/relationships/image" Target="../media/image31.jpg"/><Relationship Id="rId37" Type="http://schemas.openxmlformats.org/officeDocument/2006/relationships/image" Target="../media/image36.jpg"/><Relationship Id="rId40" Type="http://schemas.openxmlformats.org/officeDocument/2006/relationships/image" Target="../media/image39.jpg"/><Relationship Id="rId45" Type="http://schemas.openxmlformats.org/officeDocument/2006/relationships/image" Target="../media/image44.jpg"/><Relationship Id="rId53" Type="http://schemas.openxmlformats.org/officeDocument/2006/relationships/image" Target="../media/image52.jpg"/><Relationship Id="rId5" Type="http://schemas.openxmlformats.org/officeDocument/2006/relationships/image" Target="../media/image4.jpg"/><Relationship Id="rId10" Type="http://schemas.openxmlformats.org/officeDocument/2006/relationships/image" Target="../media/image9.jpg"/><Relationship Id="rId19" Type="http://schemas.openxmlformats.org/officeDocument/2006/relationships/image" Target="../media/image18.jpg"/><Relationship Id="rId31" Type="http://schemas.openxmlformats.org/officeDocument/2006/relationships/image" Target="../media/image30.jpg"/><Relationship Id="rId44" Type="http://schemas.openxmlformats.org/officeDocument/2006/relationships/image" Target="../media/image43.jpg"/><Relationship Id="rId52" Type="http://schemas.openxmlformats.org/officeDocument/2006/relationships/image" Target="../media/image51.jpg"/><Relationship Id="rId4" Type="http://schemas.openxmlformats.org/officeDocument/2006/relationships/image" Target="../media/image3.jpg"/><Relationship Id="rId9" Type="http://schemas.openxmlformats.org/officeDocument/2006/relationships/image" Target="../media/image8.jpg"/><Relationship Id="rId14" Type="http://schemas.openxmlformats.org/officeDocument/2006/relationships/image" Target="../media/image13.jpg"/><Relationship Id="rId22" Type="http://schemas.openxmlformats.org/officeDocument/2006/relationships/image" Target="../media/image21.jpg"/><Relationship Id="rId27" Type="http://schemas.openxmlformats.org/officeDocument/2006/relationships/image" Target="../media/image26.jpg"/><Relationship Id="rId30" Type="http://schemas.openxmlformats.org/officeDocument/2006/relationships/image" Target="../media/image29.jpg"/><Relationship Id="rId35" Type="http://schemas.openxmlformats.org/officeDocument/2006/relationships/image" Target="../media/image34.jpg"/><Relationship Id="rId43" Type="http://schemas.openxmlformats.org/officeDocument/2006/relationships/image" Target="../media/image42.jpg"/><Relationship Id="rId48" Type="http://schemas.openxmlformats.org/officeDocument/2006/relationships/image" Target="../media/image47.jpg"/><Relationship Id="rId8" Type="http://schemas.openxmlformats.org/officeDocument/2006/relationships/image" Target="../media/image7.jpg"/><Relationship Id="rId51" Type="http://schemas.openxmlformats.org/officeDocument/2006/relationships/image" Target="../media/image50.jpg"/><Relationship Id="rId3" Type="http://schemas.openxmlformats.org/officeDocument/2006/relationships/image" Target="../media/image2.jpg"/><Relationship Id="rId12" Type="http://schemas.openxmlformats.org/officeDocument/2006/relationships/image" Target="../media/image11.jpg"/><Relationship Id="rId17" Type="http://schemas.openxmlformats.org/officeDocument/2006/relationships/image" Target="../media/image16.jpg"/><Relationship Id="rId25" Type="http://schemas.openxmlformats.org/officeDocument/2006/relationships/image" Target="../media/image24.jpg"/><Relationship Id="rId33" Type="http://schemas.openxmlformats.org/officeDocument/2006/relationships/image" Target="../media/image32.jpg"/><Relationship Id="rId38" Type="http://schemas.openxmlformats.org/officeDocument/2006/relationships/image" Target="../media/image37.jpg"/><Relationship Id="rId46" Type="http://schemas.openxmlformats.org/officeDocument/2006/relationships/image" Target="../media/image45.jpg"/><Relationship Id="rId20" Type="http://schemas.openxmlformats.org/officeDocument/2006/relationships/image" Target="../media/image19.jpg"/><Relationship Id="rId41" Type="http://schemas.openxmlformats.org/officeDocument/2006/relationships/image" Target="../media/image40.jpg"/><Relationship Id="rId54" Type="http://schemas.openxmlformats.org/officeDocument/2006/relationships/image" Target="../media/image53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g"/><Relationship Id="rId15" Type="http://schemas.openxmlformats.org/officeDocument/2006/relationships/image" Target="../media/image14.jpg"/><Relationship Id="rId23" Type="http://schemas.openxmlformats.org/officeDocument/2006/relationships/image" Target="../media/image22.jpg"/><Relationship Id="rId28" Type="http://schemas.openxmlformats.org/officeDocument/2006/relationships/image" Target="../media/image27.jpg"/><Relationship Id="rId36" Type="http://schemas.openxmlformats.org/officeDocument/2006/relationships/image" Target="../media/image35.jpg"/><Relationship Id="rId49" Type="http://schemas.openxmlformats.org/officeDocument/2006/relationships/image" Target="../media/image48.jp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9" name="Group 48">
            <a:extLst>
              <a:ext uri="{FF2B5EF4-FFF2-40B4-BE49-F238E27FC236}">
                <a16:creationId xmlns:a16="http://schemas.microsoft.com/office/drawing/2014/main" id="{F510233B-D4B6-5A49-83C0-8653CDC2DFB2}"/>
              </a:ext>
            </a:extLst>
          </p:cNvPr>
          <p:cNvGrpSpPr>
            <a:grpSpLocks noChangeAspect="1"/>
          </p:cNvGrpSpPr>
          <p:nvPr/>
        </p:nvGrpSpPr>
        <p:grpSpPr>
          <a:xfrm>
            <a:off x="716627" y="1056677"/>
            <a:ext cx="2939322" cy="2217729"/>
            <a:chOff x="645622" y="1028968"/>
            <a:chExt cx="2939322" cy="2217729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C2406F42-4D57-F54C-B169-B5564F4AA4A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627004" y="1772187"/>
              <a:ext cx="965549" cy="728323"/>
            </a:xfrm>
            <a:prstGeom prst="rect">
              <a:avLst/>
            </a:prstGeom>
          </p:spPr>
        </p:pic>
        <p:grpSp>
          <p:nvGrpSpPr>
            <p:cNvPr id="47" name="Group 46">
              <a:extLst>
                <a:ext uri="{FF2B5EF4-FFF2-40B4-BE49-F238E27FC236}">
                  <a16:creationId xmlns:a16="http://schemas.microsoft.com/office/drawing/2014/main" id="{15B5E86A-4AE4-9546-B1A7-39B886EBEDF3}"/>
                </a:ext>
              </a:extLst>
            </p:cNvPr>
            <p:cNvGrpSpPr/>
            <p:nvPr/>
          </p:nvGrpSpPr>
          <p:grpSpPr>
            <a:xfrm>
              <a:off x="645622" y="1028968"/>
              <a:ext cx="2939322" cy="2217729"/>
              <a:chOff x="645622" y="1028968"/>
              <a:chExt cx="2939322" cy="2217729"/>
            </a:xfrm>
          </p:grpSpPr>
          <p:pic>
            <p:nvPicPr>
              <p:cNvPr id="6" name="Picture 5" descr="A picture containing animal&#10;&#10;Description automatically generated">
                <a:extLst>
                  <a:ext uri="{FF2B5EF4-FFF2-40B4-BE49-F238E27FC236}">
                    <a16:creationId xmlns:a16="http://schemas.microsoft.com/office/drawing/2014/main" id="{CB9F6707-33CA-DD43-9840-5ABFCEBE7AB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2619395" y="2518374"/>
                <a:ext cx="965549" cy="728323"/>
              </a:xfrm>
              <a:prstGeom prst="rect">
                <a:avLst/>
              </a:prstGeom>
            </p:spPr>
          </p:pic>
          <p:pic>
            <p:nvPicPr>
              <p:cNvPr id="7" name="Picture 6">
                <a:extLst>
                  <a:ext uri="{FF2B5EF4-FFF2-40B4-BE49-F238E27FC236}">
                    <a16:creationId xmlns:a16="http://schemas.microsoft.com/office/drawing/2014/main" id="{B0E7E58E-13F5-9240-A915-AF574E4BA19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627004" y="2518374"/>
                <a:ext cx="965549" cy="728323"/>
              </a:xfrm>
              <a:prstGeom prst="rect">
                <a:avLst/>
              </a:prstGeom>
            </p:spPr>
          </p:pic>
          <p:pic>
            <p:nvPicPr>
              <p:cNvPr id="8" name="Picture 7" descr="A picture containing indoor, green&#10;&#10;Description automatically generated">
                <a:extLst>
                  <a:ext uri="{FF2B5EF4-FFF2-40B4-BE49-F238E27FC236}">
                    <a16:creationId xmlns:a16="http://schemas.microsoft.com/office/drawing/2014/main" id="{5A3E295E-903F-4642-BF2F-7C9CEEBEB59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645622" y="2518374"/>
                <a:ext cx="965549" cy="728323"/>
              </a:xfrm>
              <a:prstGeom prst="rect">
                <a:avLst/>
              </a:prstGeom>
            </p:spPr>
          </p:pic>
          <p:pic>
            <p:nvPicPr>
              <p:cNvPr id="9" name="Picture 8" descr="A picture containing animal&#10;&#10;Description automatically generated">
                <a:extLst>
                  <a:ext uri="{FF2B5EF4-FFF2-40B4-BE49-F238E27FC236}">
                    <a16:creationId xmlns:a16="http://schemas.microsoft.com/office/drawing/2014/main" id="{4FBE585A-6A6D-F34C-AA64-8690F81E414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2619395" y="1772187"/>
                <a:ext cx="965549" cy="728323"/>
              </a:xfrm>
              <a:prstGeom prst="rect">
                <a:avLst/>
              </a:prstGeom>
            </p:spPr>
          </p:pic>
          <p:pic>
            <p:nvPicPr>
              <p:cNvPr id="10" name="Picture 9" descr="A picture containing animal&#10;&#10;Description automatically generated">
                <a:extLst>
                  <a:ext uri="{FF2B5EF4-FFF2-40B4-BE49-F238E27FC236}">
                    <a16:creationId xmlns:a16="http://schemas.microsoft.com/office/drawing/2014/main" id="{04174690-C5DF-E544-BCF3-6A3A2E6A22C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645622" y="1772187"/>
                <a:ext cx="965549" cy="728323"/>
              </a:xfrm>
              <a:prstGeom prst="rect">
                <a:avLst/>
              </a:prstGeom>
            </p:spPr>
          </p:pic>
          <p:pic>
            <p:nvPicPr>
              <p:cNvPr id="11" name="Picture 10">
                <a:extLst>
                  <a:ext uri="{FF2B5EF4-FFF2-40B4-BE49-F238E27FC236}">
                    <a16:creationId xmlns:a16="http://schemas.microsoft.com/office/drawing/2014/main" id="{71EB57FB-46D0-6648-A1B4-83A238DBDA6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2619395" y="1028968"/>
                <a:ext cx="965549" cy="728323"/>
              </a:xfrm>
              <a:prstGeom prst="rect">
                <a:avLst/>
              </a:prstGeom>
            </p:spPr>
          </p:pic>
          <p:pic>
            <p:nvPicPr>
              <p:cNvPr id="12" name="Picture 11" descr="A picture containing animal&#10;&#10;Description automatically generated">
                <a:extLst>
                  <a:ext uri="{FF2B5EF4-FFF2-40B4-BE49-F238E27FC236}">
                    <a16:creationId xmlns:a16="http://schemas.microsoft.com/office/drawing/2014/main" id="{B78FA4A6-727C-0644-81B3-0114558DF94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1627004" y="1028968"/>
                <a:ext cx="965549" cy="728323"/>
              </a:xfrm>
              <a:prstGeom prst="rect">
                <a:avLst/>
              </a:prstGeom>
            </p:spPr>
          </p:pic>
          <p:pic>
            <p:nvPicPr>
              <p:cNvPr id="13" name="Picture 12">
                <a:extLst>
                  <a:ext uri="{FF2B5EF4-FFF2-40B4-BE49-F238E27FC236}">
                    <a16:creationId xmlns:a16="http://schemas.microsoft.com/office/drawing/2014/main" id="{DED93F39-8E81-B146-B6A9-026A2AD6066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645622" y="1028968"/>
                <a:ext cx="965549" cy="728323"/>
              </a:xfrm>
              <a:prstGeom prst="rect">
                <a:avLst/>
              </a:prstGeom>
            </p:spPr>
          </p:pic>
        </p:grpSp>
      </p:grpSp>
      <p:sp>
        <p:nvSpPr>
          <p:cNvPr id="14" name="TextBox 13">
            <a:extLst>
              <a:ext uri="{FF2B5EF4-FFF2-40B4-BE49-F238E27FC236}">
                <a16:creationId xmlns:a16="http://schemas.microsoft.com/office/drawing/2014/main" id="{E221A5D7-3D3C-814C-9A4E-1BBE5ED7BD12}"/>
              </a:ext>
            </a:extLst>
          </p:cNvPr>
          <p:cNvSpPr txBox="1"/>
          <p:nvPr/>
        </p:nvSpPr>
        <p:spPr>
          <a:xfrm>
            <a:off x="1621769" y="701825"/>
            <a:ext cx="112883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>
                <a:latin typeface="Helvetica" pitchFamily="2" charset="0"/>
              </a:rPr>
              <a:t>Replicate 1</a:t>
            </a:r>
          </a:p>
        </p:txBody>
      </p:sp>
      <p:grpSp>
        <p:nvGrpSpPr>
          <p:cNvPr id="48" name="Group 47">
            <a:extLst>
              <a:ext uri="{FF2B5EF4-FFF2-40B4-BE49-F238E27FC236}">
                <a16:creationId xmlns:a16="http://schemas.microsoft.com/office/drawing/2014/main" id="{01759B28-AD3D-1649-B752-768D7623470E}"/>
              </a:ext>
            </a:extLst>
          </p:cNvPr>
          <p:cNvGrpSpPr>
            <a:grpSpLocks noChangeAspect="1"/>
          </p:cNvGrpSpPr>
          <p:nvPr/>
        </p:nvGrpSpPr>
        <p:grpSpPr>
          <a:xfrm>
            <a:off x="3705259" y="1055000"/>
            <a:ext cx="2937956" cy="2226645"/>
            <a:chOff x="3634254" y="1027291"/>
            <a:chExt cx="2937956" cy="2226645"/>
          </a:xfrm>
        </p:grpSpPr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C3624AF0-7586-F043-82B1-DEC5DBAB7DD6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3634254" y="1027291"/>
              <a:ext cx="964290" cy="727373"/>
            </a:xfrm>
            <a:prstGeom prst="rect">
              <a:avLst/>
            </a:prstGeom>
          </p:spPr>
        </p:pic>
        <p:pic>
          <p:nvPicPr>
            <p:cNvPr id="17" name="Picture 16" descr="A picture containing indoor&#10;&#10;Description automatically generated">
              <a:extLst>
                <a:ext uri="{FF2B5EF4-FFF2-40B4-BE49-F238E27FC236}">
                  <a16:creationId xmlns:a16="http://schemas.microsoft.com/office/drawing/2014/main" id="{41102F25-374A-994D-9EE0-7B8D50F9D0F6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/>
            <a:stretch>
              <a:fillRect/>
            </a:stretch>
          </p:blipFill>
          <p:spPr>
            <a:xfrm>
              <a:off x="5607920" y="2526563"/>
              <a:ext cx="964290" cy="727373"/>
            </a:xfrm>
            <a:prstGeom prst="rect">
              <a:avLst/>
            </a:prstGeom>
          </p:spPr>
        </p:pic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3C52D846-BE59-B943-B4AF-E81729C094E1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/>
            <a:stretch>
              <a:fillRect/>
            </a:stretch>
          </p:blipFill>
          <p:spPr>
            <a:xfrm>
              <a:off x="4627666" y="2526563"/>
              <a:ext cx="964290" cy="727373"/>
            </a:xfrm>
            <a:prstGeom prst="rect">
              <a:avLst/>
            </a:prstGeom>
          </p:spPr>
        </p:pic>
        <p:pic>
          <p:nvPicPr>
            <p:cNvPr id="19" name="Picture 18" descr="A picture containing indoor&#10;&#10;Description automatically generated">
              <a:extLst>
                <a:ext uri="{FF2B5EF4-FFF2-40B4-BE49-F238E27FC236}">
                  <a16:creationId xmlns:a16="http://schemas.microsoft.com/office/drawing/2014/main" id="{3CE54970-DE2F-3C4E-BF4C-53B2516F3B15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/>
            <a:stretch>
              <a:fillRect/>
            </a:stretch>
          </p:blipFill>
          <p:spPr>
            <a:xfrm>
              <a:off x="3634254" y="2526563"/>
              <a:ext cx="964290" cy="727373"/>
            </a:xfrm>
            <a:prstGeom prst="rect">
              <a:avLst/>
            </a:prstGeom>
          </p:spPr>
        </p:pic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id="{248F0844-01EB-3F4C-8C2D-A3AE50F3CBD8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/>
            <a:stretch>
              <a:fillRect/>
            </a:stretch>
          </p:blipFill>
          <p:spPr>
            <a:xfrm>
              <a:off x="5607920" y="1774147"/>
              <a:ext cx="964290" cy="727373"/>
            </a:xfrm>
            <a:prstGeom prst="rect">
              <a:avLst/>
            </a:prstGeom>
          </p:spPr>
        </p:pic>
        <p:pic>
          <p:nvPicPr>
            <p:cNvPr id="21" name="Picture 20">
              <a:extLst>
                <a:ext uri="{FF2B5EF4-FFF2-40B4-BE49-F238E27FC236}">
                  <a16:creationId xmlns:a16="http://schemas.microsoft.com/office/drawing/2014/main" id="{B6F661C5-350A-2849-BE80-8AB9341FCC2F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/>
            <a:stretch>
              <a:fillRect/>
            </a:stretch>
          </p:blipFill>
          <p:spPr>
            <a:xfrm>
              <a:off x="4627666" y="1774147"/>
              <a:ext cx="964290" cy="727373"/>
            </a:xfrm>
            <a:prstGeom prst="rect">
              <a:avLst/>
            </a:prstGeom>
          </p:spPr>
        </p:pic>
        <p:pic>
          <p:nvPicPr>
            <p:cNvPr id="22" name="Picture 21">
              <a:extLst>
                <a:ext uri="{FF2B5EF4-FFF2-40B4-BE49-F238E27FC236}">
                  <a16:creationId xmlns:a16="http://schemas.microsoft.com/office/drawing/2014/main" id="{5BE0FF48-63CE-4B41-8392-DB6D956345D1}"/>
                </a:ext>
              </a:extLst>
            </p:cNvPr>
            <p:cNvPicPr>
              <a:picLocks noChangeAspect="1"/>
            </p:cNvPicPr>
            <p:nvPr/>
          </p:nvPicPr>
          <p:blipFill>
            <a:blip r:embed="rId17"/>
            <a:stretch>
              <a:fillRect/>
            </a:stretch>
          </p:blipFill>
          <p:spPr>
            <a:xfrm>
              <a:off x="3634254" y="1774147"/>
              <a:ext cx="964290" cy="727373"/>
            </a:xfrm>
            <a:prstGeom prst="rect">
              <a:avLst/>
            </a:prstGeom>
          </p:spPr>
        </p:pic>
        <p:pic>
          <p:nvPicPr>
            <p:cNvPr id="23" name="Picture 22" descr="A picture containing indoor&#10;&#10;Description automatically generated">
              <a:extLst>
                <a:ext uri="{FF2B5EF4-FFF2-40B4-BE49-F238E27FC236}">
                  <a16:creationId xmlns:a16="http://schemas.microsoft.com/office/drawing/2014/main" id="{B26F6092-A5F7-9348-A8EF-5C2C253FF92D}"/>
                </a:ext>
              </a:extLst>
            </p:cNvPr>
            <p:cNvPicPr>
              <a:picLocks noChangeAspect="1"/>
            </p:cNvPicPr>
            <p:nvPr/>
          </p:nvPicPr>
          <p:blipFill>
            <a:blip r:embed="rId18"/>
            <a:stretch>
              <a:fillRect/>
            </a:stretch>
          </p:blipFill>
          <p:spPr>
            <a:xfrm>
              <a:off x="5607920" y="1027291"/>
              <a:ext cx="964290" cy="727373"/>
            </a:xfrm>
            <a:prstGeom prst="rect">
              <a:avLst/>
            </a:prstGeom>
          </p:spPr>
        </p:pic>
        <p:pic>
          <p:nvPicPr>
            <p:cNvPr id="24" name="Picture 23">
              <a:extLst>
                <a:ext uri="{FF2B5EF4-FFF2-40B4-BE49-F238E27FC236}">
                  <a16:creationId xmlns:a16="http://schemas.microsoft.com/office/drawing/2014/main" id="{0D9BC058-ED77-1C43-9ECC-E3D6E42AB223}"/>
                </a:ext>
              </a:extLst>
            </p:cNvPr>
            <p:cNvPicPr>
              <a:picLocks noChangeAspect="1"/>
            </p:cNvPicPr>
            <p:nvPr/>
          </p:nvPicPr>
          <p:blipFill>
            <a:blip r:embed="rId19"/>
            <a:stretch>
              <a:fillRect/>
            </a:stretch>
          </p:blipFill>
          <p:spPr>
            <a:xfrm>
              <a:off x="4627666" y="1027291"/>
              <a:ext cx="964290" cy="727373"/>
            </a:xfrm>
            <a:prstGeom prst="rect">
              <a:avLst/>
            </a:prstGeom>
          </p:spPr>
        </p:pic>
      </p:grpSp>
      <p:sp>
        <p:nvSpPr>
          <p:cNvPr id="25" name="TextBox 24">
            <a:extLst>
              <a:ext uri="{FF2B5EF4-FFF2-40B4-BE49-F238E27FC236}">
                <a16:creationId xmlns:a16="http://schemas.microsoft.com/office/drawing/2014/main" id="{E36AEB33-675D-434A-B1DE-A68B64EA1AAD}"/>
              </a:ext>
            </a:extLst>
          </p:cNvPr>
          <p:cNvSpPr txBox="1"/>
          <p:nvPr/>
        </p:nvSpPr>
        <p:spPr>
          <a:xfrm>
            <a:off x="5569" y="1974036"/>
            <a:ext cx="69121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>
                <a:latin typeface="Helvetica" pitchFamily="2" charset="0"/>
              </a:rPr>
              <a:t>L4440</a:t>
            </a:r>
          </a:p>
        </p:txBody>
      </p:sp>
      <p:grpSp>
        <p:nvGrpSpPr>
          <p:cNvPr id="26" name="Group 25">
            <a:extLst>
              <a:ext uri="{FF2B5EF4-FFF2-40B4-BE49-F238E27FC236}">
                <a16:creationId xmlns:a16="http://schemas.microsoft.com/office/drawing/2014/main" id="{5F176982-C6E8-C943-8C7A-0C78F1E35FAA}"/>
              </a:ext>
            </a:extLst>
          </p:cNvPr>
          <p:cNvGrpSpPr>
            <a:grpSpLocks noChangeAspect="1"/>
          </p:cNvGrpSpPr>
          <p:nvPr/>
        </p:nvGrpSpPr>
        <p:grpSpPr>
          <a:xfrm>
            <a:off x="716627" y="3447530"/>
            <a:ext cx="2926080" cy="2219131"/>
            <a:chOff x="328897" y="1096337"/>
            <a:chExt cx="4051785" cy="3072863"/>
          </a:xfrm>
        </p:grpSpPr>
        <p:pic>
          <p:nvPicPr>
            <p:cNvPr id="27" name="Picture 26" descr="A picture containing animal&#10;&#10;Description automatically generated">
              <a:extLst>
                <a:ext uri="{FF2B5EF4-FFF2-40B4-BE49-F238E27FC236}">
                  <a16:creationId xmlns:a16="http://schemas.microsoft.com/office/drawing/2014/main" id="{E302D7C3-C285-1D44-AE5D-A0A532421EDE}"/>
                </a:ext>
              </a:extLst>
            </p:cNvPr>
            <p:cNvPicPr>
              <a:picLocks noChangeAspect="1"/>
            </p:cNvPicPr>
            <p:nvPr/>
          </p:nvPicPr>
          <p:blipFill>
            <a:blip r:embed="rId20"/>
            <a:stretch>
              <a:fillRect/>
            </a:stretch>
          </p:blipFill>
          <p:spPr>
            <a:xfrm>
              <a:off x="328897" y="1096337"/>
              <a:ext cx="1333457" cy="1005840"/>
            </a:xfrm>
            <a:prstGeom prst="rect">
              <a:avLst/>
            </a:prstGeom>
          </p:spPr>
        </p:pic>
        <p:pic>
          <p:nvPicPr>
            <p:cNvPr id="28" name="Picture 27" descr="A picture containing animal, green&#10;&#10;Description automatically generated">
              <a:extLst>
                <a:ext uri="{FF2B5EF4-FFF2-40B4-BE49-F238E27FC236}">
                  <a16:creationId xmlns:a16="http://schemas.microsoft.com/office/drawing/2014/main" id="{1BCD1DD4-7B74-294B-96A3-C217A1536897}"/>
                </a:ext>
              </a:extLst>
            </p:cNvPr>
            <p:cNvPicPr>
              <a:picLocks noChangeAspect="1"/>
            </p:cNvPicPr>
            <p:nvPr/>
          </p:nvPicPr>
          <p:blipFill>
            <a:blip r:embed="rId21"/>
            <a:stretch>
              <a:fillRect/>
            </a:stretch>
          </p:blipFill>
          <p:spPr>
            <a:xfrm>
              <a:off x="1688061" y="3163360"/>
              <a:ext cx="1333457" cy="1005840"/>
            </a:xfrm>
            <a:prstGeom prst="rect">
              <a:avLst/>
            </a:prstGeom>
          </p:spPr>
        </p:pic>
        <p:pic>
          <p:nvPicPr>
            <p:cNvPr id="29" name="Picture 28" descr="A picture containing green&#10;&#10;Description automatically generated">
              <a:extLst>
                <a:ext uri="{FF2B5EF4-FFF2-40B4-BE49-F238E27FC236}">
                  <a16:creationId xmlns:a16="http://schemas.microsoft.com/office/drawing/2014/main" id="{F71D68C6-3762-1A42-992D-F610CA136D65}"/>
                </a:ext>
              </a:extLst>
            </p:cNvPr>
            <p:cNvPicPr>
              <a:picLocks noChangeAspect="1"/>
            </p:cNvPicPr>
            <p:nvPr/>
          </p:nvPicPr>
          <p:blipFill>
            <a:blip r:embed="rId22"/>
            <a:stretch>
              <a:fillRect/>
            </a:stretch>
          </p:blipFill>
          <p:spPr>
            <a:xfrm>
              <a:off x="328897" y="3163360"/>
              <a:ext cx="1333457" cy="1005840"/>
            </a:xfrm>
            <a:prstGeom prst="rect">
              <a:avLst/>
            </a:prstGeom>
          </p:spPr>
        </p:pic>
        <p:pic>
          <p:nvPicPr>
            <p:cNvPr id="30" name="Picture 29">
              <a:extLst>
                <a:ext uri="{FF2B5EF4-FFF2-40B4-BE49-F238E27FC236}">
                  <a16:creationId xmlns:a16="http://schemas.microsoft.com/office/drawing/2014/main" id="{53E62CBF-E25E-A646-B877-C79D6A6C7D76}"/>
                </a:ext>
              </a:extLst>
            </p:cNvPr>
            <p:cNvPicPr>
              <a:picLocks noChangeAspect="1"/>
            </p:cNvPicPr>
            <p:nvPr/>
          </p:nvPicPr>
          <p:blipFill>
            <a:blip r:embed="rId23"/>
            <a:stretch>
              <a:fillRect/>
            </a:stretch>
          </p:blipFill>
          <p:spPr>
            <a:xfrm>
              <a:off x="3047225" y="3163360"/>
              <a:ext cx="1333457" cy="1005840"/>
            </a:xfrm>
            <a:prstGeom prst="rect">
              <a:avLst/>
            </a:prstGeom>
          </p:spPr>
        </p:pic>
        <p:pic>
          <p:nvPicPr>
            <p:cNvPr id="31" name="Picture 30">
              <a:extLst>
                <a:ext uri="{FF2B5EF4-FFF2-40B4-BE49-F238E27FC236}">
                  <a16:creationId xmlns:a16="http://schemas.microsoft.com/office/drawing/2014/main" id="{B5F7F2E9-4103-814E-A4C0-43BD1F1768F4}"/>
                </a:ext>
              </a:extLst>
            </p:cNvPr>
            <p:cNvPicPr>
              <a:picLocks noChangeAspect="1"/>
            </p:cNvPicPr>
            <p:nvPr/>
          </p:nvPicPr>
          <p:blipFill>
            <a:blip r:embed="rId24"/>
            <a:stretch>
              <a:fillRect/>
            </a:stretch>
          </p:blipFill>
          <p:spPr>
            <a:xfrm>
              <a:off x="3047225" y="2124406"/>
              <a:ext cx="1333457" cy="1005840"/>
            </a:xfrm>
            <a:prstGeom prst="rect">
              <a:avLst/>
            </a:prstGeom>
          </p:spPr>
        </p:pic>
        <p:pic>
          <p:nvPicPr>
            <p:cNvPr id="32" name="Picture 31">
              <a:extLst>
                <a:ext uri="{FF2B5EF4-FFF2-40B4-BE49-F238E27FC236}">
                  <a16:creationId xmlns:a16="http://schemas.microsoft.com/office/drawing/2014/main" id="{79F3CBE7-A5F4-7646-8D04-F7F88B1ECCBF}"/>
                </a:ext>
              </a:extLst>
            </p:cNvPr>
            <p:cNvPicPr>
              <a:picLocks noChangeAspect="1"/>
            </p:cNvPicPr>
            <p:nvPr/>
          </p:nvPicPr>
          <p:blipFill>
            <a:blip r:embed="rId25"/>
            <a:stretch>
              <a:fillRect/>
            </a:stretch>
          </p:blipFill>
          <p:spPr>
            <a:xfrm>
              <a:off x="1688061" y="2124406"/>
              <a:ext cx="1333457" cy="1005840"/>
            </a:xfrm>
            <a:prstGeom prst="rect">
              <a:avLst/>
            </a:prstGeom>
          </p:spPr>
        </p:pic>
        <p:pic>
          <p:nvPicPr>
            <p:cNvPr id="33" name="Picture 32" descr="A picture containing animal&#10;&#10;Description automatically generated">
              <a:extLst>
                <a:ext uri="{FF2B5EF4-FFF2-40B4-BE49-F238E27FC236}">
                  <a16:creationId xmlns:a16="http://schemas.microsoft.com/office/drawing/2014/main" id="{97860456-7BF9-1F4A-B9DC-5FF9E65A186C}"/>
                </a:ext>
              </a:extLst>
            </p:cNvPr>
            <p:cNvPicPr>
              <a:picLocks noChangeAspect="1"/>
            </p:cNvPicPr>
            <p:nvPr/>
          </p:nvPicPr>
          <p:blipFill>
            <a:blip r:embed="rId26"/>
            <a:stretch>
              <a:fillRect/>
            </a:stretch>
          </p:blipFill>
          <p:spPr>
            <a:xfrm>
              <a:off x="328897" y="2124406"/>
              <a:ext cx="1333457" cy="1005840"/>
            </a:xfrm>
            <a:prstGeom prst="rect">
              <a:avLst/>
            </a:prstGeom>
          </p:spPr>
        </p:pic>
        <p:pic>
          <p:nvPicPr>
            <p:cNvPr id="34" name="Picture 33" descr="A picture containing animal&#10;&#10;Description automatically generated">
              <a:extLst>
                <a:ext uri="{FF2B5EF4-FFF2-40B4-BE49-F238E27FC236}">
                  <a16:creationId xmlns:a16="http://schemas.microsoft.com/office/drawing/2014/main" id="{9E6A16C8-893C-6E46-9C11-20A63217BAF8}"/>
                </a:ext>
              </a:extLst>
            </p:cNvPr>
            <p:cNvPicPr>
              <a:picLocks noChangeAspect="1"/>
            </p:cNvPicPr>
            <p:nvPr/>
          </p:nvPicPr>
          <p:blipFill>
            <a:blip r:embed="rId27"/>
            <a:stretch>
              <a:fillRect/>
            </a:stretch>
          </p:blipFill>
          <p:spPr>
            <a:xfrm>
              <a:off x="3047225" y="1096337"/>
              <a:ext cx="1333457" cy="1005840"/>
            </a:xfrm>
            <a:prstGeom prst="rect">
              <a:avLst/>
            </a:prstGeom>
          </p:spPr>
        </p:pic>
        <p:pic>
          <p:nvPicPr>
            <p:cNvPr id="35" name="Picture 34" descr="A picture containing animal, green&#10;&#10;Description automatically generated">
              <a:extLst>
                <a:ext uri="{FF2B5EF4-FFF2-40B4-BE49-F238E27FC236}">
                  <a16:creationId xmlns:a16="http://schemas.microsoft.com/office/drawing/2014/main" id="{A7A11AEF-F3DF-7E40-9DC1-79BAA1B815B9}"/>
                </a:ext>
              </a:extLst>
            </p:cNvPr>
            <p:cNvPicPr>
              <a:picLocks noChangeAspect="1"/>
            </p:cNvPicPr>
            <p:nvPr/>
          </p:nvPicPr>
          <p:blipFill>
            <a:blip r:embed="rId28"/>
            <a:stretch>
              <a:fillRect/>
            </a:stretch>
          </p:blipFill>
          <p:spPr>
            <a:xfrm>
              <a:off x="1688061" y="1096337"/>
              <a:ext cx="1333457" cy="1005840"/>
            </a:xfrm>
            <a:prstGeom prst="rect">
              <a:avLst/>
            </a:prstGeom>
          </p:spPr>
        </p:pic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id="{677E45F7-54C4-C04B-AC0B-BD82F10E1D8E}"/>
              </a:ext>
            </a:extLst>
          </p:cNvPr>
          <p:cNvGrpSpPr>
            <a:grpSpLocks noChangeAspect="1"/>
          </p:cNvGrpSpPr>
          <p:nvPr/>
        </p:nvGrpSpPr>
        <p:grpSpPr>
          <a:xfrm>
            <a:off x="3713539" y="3447530"/>
            <a:ext cx="2934553" cy="2221992"/>
            <a:chOff x="4559808" y="1100739"/>
            <a:chExt cx="4068574" cy="3080653"/>
          </a:xfrm>
        </p:grpSpPr>
        <p:pic>
          <p:nvPicPr>
            <p:cNvPr id="37" name="Picture 36" descr="A picture containing indoor&#10;&#10;Description automatically generated">
              <a:extLst>
                <a:ext uri="{FF2B5EF4-FFF2-40B4-BE49-F238E27FC236}">
                  <a16:creationId xmlns:a16="http://schemas.microsoft.com/office/drawing/2014/main" id="{CE4F3C77-FB16-144C-8CD8-0293B959E66D}"/>
                </a:ext>
              </a:extLst>
            </p:cNvPr>
            <p:cNvPicPr>
              <a:picLocks noChangeAspect="1"/>
            </p:cNvPicPr>
            <p:nvPr/>
          </p:nvPicPr>
          <p:blipFill>
            <a:blip r:embed="rId29"/>
            <a:stretch>
              <a:fillRect/>
            </a:stretch>
          </p:blipFill>
          <p:spPr>
            <a:xfrm>
              <a:off x="4559808" y="1100739"/>
              <a:ext cx="1335024" cy="1007022"/>
            </a:xfrm>
            <a:prstGeom prst="rect">
              <a:avLst/>
            </a:prstGeom>
          </p:spPr>
        </p:pic>
        <p:pic>
          <p:nvPicPr>
            <p:cNvPr id="38" name="Picture 37">
              <a:extLst>
                <a:ext uri="{FF2B5EF4-FFF2-40B4-BE49-F238E27FC236}">
                  <a16:creationId xmlns:a16="http://schemas.microsoft.com/office/drawing/2014/main" id="{653FB8A0-8EDB-684A-8C4F-7E54B9E89F0D}"/>
                </a:ext>
              </a:extLst>
            </p:cNvPr>
            <p:cNvPicPr>
              <a:picLocks noChangeAspect="1"/>
            </p:cNvPicPr>
            <p:nvPr/>
          </p:nvPicPr>
          <p:blipFill>
            <a:blip r:embed="rId30"/>
            <a:stretch>
              <a:fillRect/>
            </a:stretch>
          </p:blipFill>
          <p:spPr>
            <a:xfrm>
              <a:off x="7293358" y="3174370"/>
              <a:ext cx="1335024" cy="1007022"/>
            </a:xfrm>
            <a:prstGeom prst="rect">
              <a:avLst/>
            </a:prstGeom>
          </p:spPr>
        </p:pic>
        <p:pic>
          <p:nvPicPr>
            <p:cNvPr id="39" name="Picture 38">
              <a:extLst>
                <a:ext uri="{FF2B5EF4-FFF2-40B4-BE49-F238E27FC236}">
                  <a16:creationId xmlns:a16="http://schemas.microsoft.com/office/drawing/2014/main" id="{C854C588-B5C9-B64B-8B21-C0EEAA49E632}"/>
                </a:ext>
              </a:extLst>
            </p:cNvPr>
            <p:cNvPicPr>
              <a:picLocks noChangeAspect="1"/>
            </p:cNvPicPr>
            <p:nvPr/>
          </p:nvPicPr>
          <p:blipFill>
            <a:blip r:embed="rId31"/>
            <a:stretch>
              <a:fillRect/>
            </a:stretch>
          </p:blipFill>
          <p:spPr>
            <a:xfrm>
              <a:off x="5925930" y="3174370"/>
              <a:ext cx="1335024" cy="1007022"/>
            </a:xfrm>
            <a:prstGeom prst="rect">
              <a:avLst/>
            </a:prstGeom>
          </p:spPr>
        </p:pic>
        <p:pic>
          <p:nvPicPr>
            <p:cNvPr id="40" name="Picture 39">
              <a:extLst>
                <a:ext uri="{FF2B5EF4-FFF2-40B4-BE49-F238E27FC236}">
                  <a16:creationId xmlns:a16="http://schemas.microsoft.com/office/drawing/2014/main" id="{20F9C530-103E-6740-9161-2B754D706D35}"/>
                </a:ext>
              </a:extLst>
            </p:cNvPr>
            <p:cNvPicPr>
              <a:picLocks noChangeAspect="1"/>
            </p:cNvPicPr>
            <p:nvPr/>
          </p:nvPicPr>
          <p:blipFill>
            <a:blip r:embed="rId32"/>
            <a:stretch>
              <a:fillRect/>
            </a:stretch>
          </p:blipFill>
          <p:spPr>
            <a:xfrm>
              <a:off x="4559808" y="3174370"/>
              <a:ext cx="1335024" cy="1007022"/>
            </a:xfrm>
            <a:prstGeom prst="rect">
              <a:avLst/>
            </a:prstGeom>
          </p:spPr>
        </p:pic>
        <p:pic>
          <p:nvPicPr>
            <p:cNvPr id="41" name="Picture 40">
              <a:extLst>
                <a:ext uri="{FF2B5EF4-FFF2-40B4-BE49-F238E27FC236}">
                  <a16:creationId xmlns:a16="http://schemas.microsoft.com/office/drawing/2014/main" id="{88E857FC-8B9F-6B4E-AC91-B8036BDECF44}"/>
                </a:ext>
              </a:extLst>
            </p:cNvPr>
            <p:cNvPicPr>
              <a:picLocks noChangeAspect="1"/>
            </p:cNvPicPr>
            <p:nvPr/>
          </p:nvPicPr>
          <p:blipFill>
            <a:blip r:embed="rId33"/>
            <a:stretch>
              <a:fillRect/>
            </a:stretch>
          </p:blipFill>
          <p:spPr>
            <a:xfrm>
              <a:off x="7293358" y="2136901"/>
              <a:ext cx="1335024" cy="1007022"/>
            </a:xfrm>
            <a:prstGeom prst="rect">
              <a:avLst/>
            </a:prstGeom>
          </p:spPr>
        </p:pic>
        <p:pic>
          <p:nvPicPr>
            <p:cNvPr id="42" name="Picture 41">
              <a:extLst>
                <a:ext uri="{FF2B5EF4-FFF2-40B4-BE49-F238E27FC236}">
                  <a16:creationId xmlns:a16="http://schemas.microsoft.com/office/drawing/2014/main" id="{FEA84E83-F591-F547-B9AC-BEEE0A9E9F6A}"/>
                </a:ext>
              </a:extLst>
            </p:cNvPr>
            <p:cNvPicPr>
              <a:picLocks noChangeAspect="1"/>
            </p:cNvPicPr>
            <p:nvPr/>
          </p:nvPicPr>
          <p:blipFill>
            <a:blip r:embed="rId34"/>
            <a:stretch>
              <a:fillRect/>
            </a:stretch>
          </p:blipFill>
          <p:spPr>
            <a:xfrm>
              <a:off x="5925930" y="2136901"/>
              <a:ext cx="1335024" cy="1007022"/>
            </a:xfrm>
            <a:prstGeom prst="rect">
              <a:avLst/>
            </a:prstGeom>
          </p:spPr>
        </p:pic>
        <p:pic>
          <p:nvPicPr>
            <p:cNvPr id="43" name="Picture 42">
              <a:extLst>
                <a:ext uri="{FF2B5EF4-FFF2-40B4-BE49-F238E27FC236}">
                  <a16:creationId xmlns:a16="http://schemas.microsoft.com/office/drawing/2014/main" id="{950DE660-875B-AC4D-83F1-75C9121F162A}"/>
                </a:ext>
              </a:extLst>
            </p:cNvPr>
            <p:cNvPicPr>
              <a:picLocks noChangeAspect="1"/>
            </p:cNvPicPr>
            <p:nvPr/>
          </p:nvPicPr>
          <p:blipFill>
            <a:blip r:embed="rId35"/>
            <a:stretch>
              <a:fillRect/>
            </a:stretch>
          </p:blipFill>
          <p:spPr>
            <a:xfrm>
              <a:off x="4559808" y="2136901"/>
              <a:ext cx="1335024" cy="1007022"/>
            </a:xfrm>
            <a:prstGeom prst="rect">
              <a:avLst/>
            </a:prstGeom>
          </p:spPr>
        </p:pic>
        <p:pic>
          <p:nvPicPr>
            <p:cNvPr id="44" name="Picture 43" descr="A picture containing indoor&#10;&#10;Description automatically generated">
              <a:extLst>
                <a:ext uri="{FF2B5EF4-FFF2-40B4-BE49-F238E27FC236}">
                  <a16:creationId xmlns:a16="http://schemas.microsoft.com/office/drawing/2014/main" id="{CFE021E1-C753-7244-9D34-DD4A51C00703}"/>
                </a:ext>
              </a:extLst>
            </p:cNvPr>
            <p:cNvPicPr>
              <a:picLocks noChangeAspect="1"/>
            </p:cNvPicPr>
            <p:nvPr/>
          </p:nvPicPr>
          <p:blipFill>
            <a:blip r:embed="rId36"/>
            <a:stretch>
              <a:fillRect/>
            </a:stretch>
          </p:blipFill>
          <p:spPr>
            <a:xfrm>
              <a:off x="5925930" y="1100739"/>
              <a:ext cx="1335024" cy="1007022"/>
            </a:xfrm>
            <a:prstGeom prst="rect">
              <a:avLst/>
            </a:prstGeom>
          </p:spPr>
        </p:pic>
        <p:pic>
          <p:nvPicPr>
            <p:cNvPr id="45" name="Picture 44">
              <a:extLst>
                <a:ext uri="{FF2B5EF4-FFF2-40B4-BE49-F238E27FC236}">
                  <a16:creationId xmlns:a16="http://schemas.microsoft.com/office/drawing/2014/main" id="{C2CA6707-B36D-9E49-A47B-36A0CBCFF463}"/>
                </a:ext>
              </a:extLst>
            </p:cNvPr>
            <p:cNvPicPr>
              <a:picLocks noChangeAspect="1"/>
            </p:cNvPicPr>
            <p:nvPr/>
          </p:nvPicPr>
          <p:blipFill>
            <a:blip r:embed="rId37"/>
            <a:stretch>
              <a:fillRect/>
            </a:stretch>
          </p:blipFill>
          <p:spPr>
            <a:xfrm>
              <a:off x="7293358" y="1100739"/>
              <a:ext cx="1335024" cy="1007022"/>
            </a:xfrm>
            <a:prstGeom prst="rect">
              <a:avLst/>
            </a:prstGeom>
          </p:spPr>
        </p:pic>
      </p:grpSp>
      <p:sp>
        <p:nvSpPr>
          <p:cNvPr id="46" name="TextBox 45">
            <a:extLst>
              <a:ext uri="{FF2B5EF4-FFF2-40B4-BE49-F238E27FC236}">
                <a16:creationId xmlns:a16="http://schemas.microsoft.com/office/drawing/2014/main" id="{41903EE6-68F1-C34F-BCDF-1B94B136F05C}"/>
              </a:ext>
            </a:extLst>
          </p:cNvPr>
          <p:cNvSpPr txBox="1"/>
          <p:nvPr/>
        </p:nvSpPr>
        <p:spPr>
          <a:xfrm>
            <a:off x="-12274" y="4430022"/>
            <a:ext cx="71045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i="1" dirty="0">
                <a:latin typeface="Helvetica" pitchFamily="2" charset="0"/>
              </a:rPr>
              <a:t>daf-16</a:t>
            </a:r>
          </a:p>
          <a:p>
            <a:pPr algn="ctr"/>
            <a:r>
              <a:rPr lang="en-US" sz="1400" b="1" dirty="0">
                <a:latin typeface="Helvetica" pitchFamily="2" charset="0"/>
              </a:rPr>
              <a:t>RNAi</a:t>
            </a:r>
          </a:p>
        </p:txBody>
      </p:sp>
      <p:grpSp>
        <p:nvGrpSpPr>
          <p:cNvPr id="50" name="Group 49">
            <a:extLst>
              <a:ext uri="{FF2B5EF4-FFF2-40B4-BE49-F238E27FC236}">
                <a16:creationId xmlns:a16="http://schemas.microsoft.com/office/drawing/2014/main" id="{D67EBF43-89A5-FB4E-9FD4-9669E90E8A23}"/>
              </a:ext>
            </a:extLst>
          </p:cNvPr>
          <p:cNvGrpSpPr>
            <a:grpSpLocks noChangeAspect="1"/>
          </p:cNvGrpSpPr>
          <p:nvPr/>
        </p:nvGrpSpPr>
        <p:grpSpPr>
          <a:xfrm>
            <a:off x="3712732" y="5820542"/>
            <a:ext cx="2935224" cy="2220048"/>
            <a:chOff x="4660955" y="839722"/>
            <a:chExt cx="4078092" cy="3084453"/>
          </a:xfrm>
        </p:grpSpPr>
        <p:pic>
          <p:nvPicPr>
            <p:cNvPr id="51" name="Picture 50" descr="A picture containing indoor&#10;&#10;Description automatically generated">
              <a:extLst>
                <a:ext uri="{FF2B5EF4-FFF2-40B4-BE49-F238E27FC236}">
                  <a16:creationId xmlns:a16="http://schemas.microsoft.com/office/drawing/2014/main" id="{76AF1DC1-269F-DF4C-979C-4F816179A65B}"/>
                </a:ext>
              </a:extLst>
            </p:cNvPr>
            <p:cNvPicPr>
              <a:picLocks noChangeAspect="1"/>
            </p:cNvPicPr>
            <p:nvPr/>
          </p:nvPicPr>
          <p:blipFill>
            <a:blip r:embed="rId38"/>
            <a:stretch>
              <a:fillRect/>
            </a:stretch>
          </p:blipFill>
          <p:spPr>
            <a:xfrm>
              <a:off x="4660955" y="839722"/>
              <a:ext cx="1335024" cy="1007022"/>
            </a:xfrm>
            <a:prstGeom prst="rect">
              <a:avLst/>
            </a:prstGeom>
          </p:spPr>
        </p:pic>
        <p:pic>
          <p:nvPicPr>
            <p:cNvPr id="52" name="Picture 51">
              <a:extLst>
                <a:ext uri="{FF2B5EF4-FFF2-40B4-BE49-F238E27FC236}">
                  <a16:creationId xmlns:a16="http://schemas.microsoft.com/office/drawing/2014/main" id="{F57E78EA-874C-2041-AE57-DBE90ADDE775}"/>
                </a:ext>
              </a:extLst>
            </p:cNvPr>
            <p:cNvPicPr>
              <a:picLocks noChangeAspect="1"/>
            </p:cNvPicPr>
            <p:nvPr/>
          </p:nvPicPr>
          <p:blipFill>
            <a:blip r:embed="rId39"/>
            <a:stretch>
              <a:fillRect/>
            </a:stretch>
          </p:blipFill>
          <p:spPr>
            <a:xfrm>
              <a:off x="7404023" y="2917152"/>
              <a:ext cx="1335024" cy="1007022"/>
            </a:xfrm>
            <a:prstGeom prst="rect">
              <a:avLst/>
            </a:prstGeom>
          </p:spPr>
        </p:pic>
        <p:pic>
          <p:nvPicPr>
            <p:cNvPr id="53" name="Picture 52">
              <a:extLst>
                <a:ext uri="{FF2B5EF4-FFF2-40B4-BE49-F238E27FC236}">
                  <a16:creationId xmlns:a16="http://schemas.microsoft.com/office/drawing/2014/main" id="{89B1C6EC-F656-5B49-81E0-D9A0B3D41BEA}"/>
                </a:ext>
              </a:extLst>
            </p:cNvPr>
            <p:cNvPicPr>
              <a:picLocks noChangeAspect="1"/>
            </p:cNvPicPr>
            <p:nvPr/>
          </p:nvPicPr>
          <p:blipFill>
            <a:blip r:embed="rId40"/>
            <a:stretch>
              <a:fillRect/>
            </a:stretch>
          </p:blipFill>
          <p:spPr>
            <a:xfrm>
              <a:off x="6032491" y="2917153"/>
              <a:ext cx="1335024" cy="1007022"/>
            </a:xfrm>
            <a:prstGeom prst="rect">
              <a:avLst/>
            </a:prstGeom>
          </p:spPr>
        </p:pic>
        <p:pic>
          <p:nvPicPr>
            <p:cNvPr id="54" name="Picture 53">
              <a:extLst>
                <a:ext uri="{FF2B5EF4-FFF2-40B4-BE49-F238E27FC236}">
                  <a16:creationId xmlns:a16="http://schemas.microsoft.com/office/drawing/2014/main" id="{41B2521F-F010-124F-9F38-BB4600371AF7}"/>
                </a:ext>
              </a:extLst>
            </p:cNvPr>
            <p:cNvPicPr>
              <a:picLocks noChangeAspect="1"/>
            </p:cNvPicPr>
            <p:nvPr/>
          </p:nvPicPr>
          <p:blipFill>
            <a:blip r:embed="rId41"/>
            <a:stretch>
              <a:fillRect/>
            </a:stretch>
          </p:blipFill>
          <p:spPr>
            <a:xfrm>
              <a:off x="4660955" y="2917153"/>
              <a:ext cx="1335024" cy="1007022"/>
            </a:xfrm>
            <a:prstGeom prst="rect">
              <a:avLst/>
            </a:prstGeom>
          </p:spPr>
        </p:pic>
        <p:pic>
          <p:nvPicPr>
            <p:cNvPr id="55" name="Picture 54">
              <a:extLst>
                <a:ext uri="{FF2B5EF4-FFF2-40B4-BE49-F238E27FC236}">
                  <a16:creationId xmlns:a16="http://schemas.microsoft.com/office/drawing/2014/main" id="{71AE5BC3-41C8-7945-BD89-E6C9260EDB16}"/>
                </a:ext>
              </a:extLst>
            </p:cNvPr>
            <p:cNvPicPr>
              <a:picLocks noChangeAspect="1"/>
            </p:cNvPicPr>
            <p:nvPr/>
          </p:nvPicPr>
          <p:blipFill>
            <a:blip r:embed="rId42"/>
            <a:stretch>
              <a:fillRect/>
            </a:stretch>
          </p:blipFill>
          <p:spPr>
            <a:xfrm>
              <a:off x="7404023" y="1872343"/>
              <a:ext cx="1335024" cy="1007022"/>
            </a:xfrm>
            <a:prstGeom prst="rect">
              <a:avLst/>
            </a:prstGeom>
          </p:spPr>
        </p:pic>
        <p:pic>
          <p:nvPicPr>
            <p:cNvPr id="56" name="Picture 55">
              <a:extLst>
                <a:ext uri="{FF2B5EF4-FFF2-40B4-BE49-F238E27FC236}">
                  <a16:creationId xmlns:a16="http://schemas.microsoft.com/office/drawing/2014/main" id="{32709F7A-1C0B-BD40-8731-866FC2FACE83}"/>
                </a:ext>
              </a:extLst>
            </p:cNvPr>
            <p:cNvPicPr>
              <a:picLocks noChangeAspect="1"/>
            </p:cNvPicPr>
            <p:nvPr/>
          </p:nvPicPr>
          <p:blipFill>
            <a:blip r:embed="rId43"/>
            <a:stretch>
              <a:fillRect/>
            </a:stretch>
          </p:blipFill>
          <p:spPr>
            <a:xfrm>
              <a:off x="6032491" y="1872343"/>
              <a:ext cx="1335024" cy="1007022"/>
            </a:xfrm>
            <a:prstGeom prst="rect">
              <a:avLst/>
            </a:prstGeom>
          </p:spPr>
        </p:pic>
        <p:pic>
          <p:nvPicPr>
            <p:cNvPr id="57" name="Picture 56" descr="A picture containing indoor&#10;&#10;Description automatically generated">
              <a:extLst>
                <a:ext uri="{FF2B5EF4-FFF2-40B4-BE49-F238E27FC236}">
                  <a16:creationId xmlns:a16="http://schemas.microsoft.com/office/drawing/2014/main" id="{CFB42E5F-E1CB-9E46-AD68-38196A82AA11}"/>
                </a:ext>
              </a:extLst>
            </p:cNvPr>
            <p:cNvPicPr>
              <a:picLocks noChangeAspect="1"/>
            </p:cNvPicPr>
            <p:nvPr/>
          </p:nvPicPr>
          <p:blipFill>
            <a:blip r:embed="rId44"/>
            <a:stretch>
              <a:fillRect/>
            </a:stretch>
          </p:blipFill>
          <p:spPr>
            <a:xfrm>
              <a:off x="4660955" y="1872343"/>
              <a:ext cx="1335024" cy="1007022"/>
            </a:xfrm>
            <a:prstGeom prst="rect">
              <a:avLst/>
            </a:prstGeom>
          </p:spPr>
        </p:pic>
        <p:pic>
          <p:nvPicPr>
            <p:cNvPr id="58" name="Picture 57">
              <a:extLst>
                <a:ext uri="{FF2B5EF4-FFF2-40B4-BE49-F238E27FC236}">
                  <a16:creationId xmlns:a16="http://schemas.microsoft.com/office/drawing/2014/main" id="{551460D7-E87B-CC45-82E2-6EE0CA098CFE}"/>
                </a:ext>
              </a:extLst>
            </p:cNvPr>
            <p:cNvPicPr>
              <a:picLocks noChangeAspect="1"/>
            </p:cNvPicPr>
            <p:nvPr/>
          </p:nvPicPr>
          <p:blipFill>
            <a:blip r:embed="rId45"/>
            <a:stretch>
              <a:fillRect/>
            </a:stretch>
          </p:blipFill>
          <p:spPr>
            <a:xfrm>
              <a:off x="7404023" y="839722"/>
              <a:ext cx="1335024" cy="1007022"/>
            </a:xfrm>
            <a:prstGeom prst="rect">
              <a:avLst/>
            </a:prstGeom>
          </p:spPr>
        </p:pic>
        <p:pic>
          <p:nvPicPr>
            <p:cNvPr id="59" name="Picture 58">
              <a:extLst>
                <a:ext uri="{FF2B5EF4-FFF2-40B4-BE49-F238E27FC236}">
                  <a16:creationId xmlns:a16="http://schemas.microsoft.com/office/drawing/2014/main" id="{2EE3481E-FF85-7645-AFE2-455461734A2A}"/>
                </a:ext>
              </a:extLst>
            </p:cNvPr>
            <p:cNvPicPr>
              <a:picLocks noChangeAspect="1"/>
            </p:cNvPicPr>
            <p:nvPr/>
          </p:nvPicPr>
          <p:blipFill>
            <a:blip r:embed="rId46"/>
            <a:stretch>
              <a:fillRect/>
            </a:stretch>
          </p:blipFill>
          <p:spPr>
            <a:xfrm>
              <a:off x="6032491" y="839722"/>
              <a:ext cx="1335024" cy="1007022"/>
            </a:xfrm>
            <a:prstGeom prst="rect">
              <a:avLst/>
            </a:prstGeom>
          </p:spPr>
        </p:pic>
      </p:grpSp>
      <p:grpSp>
        <p:nvGrpSpPr>
          <p:cNvPr id="60" name="Group 59">
            <a:extLst>
              <a:ext uri="{FF2B5EF4-FFF2-40B4-BE49-F238E27FC236}">
                <a16:creationId xmlns:a16="http://schemas.microsoft.com/office/drawing/2014/main" id="{1B421D84-EAF9-484F-9F0A-76967B9E38E6}"/>
              </a:ext>
            </a:extLst>
          </p:cNvPr>
          <p:cNvGrpSpPr>
            <a:grpSpLocks noChangeAspect="1"/>
          </p:cNvGrpSpPr>
          <p:nvPr/>
        </p:nvGrpSpPr>
        <p:grpSpPr>
          <a:xfrm>
            <a:off x="712054" y="5820542"/>
            <a:ext cx="2935224" cy="2223967"/>
            <a:chOff x="272725" y="851914"/>
            <a:chExt cx="4089719" cy="3098708"/>
          </a:xfrm>
        </p:grpSpPr>
        <p:pic>
          <p:nvPicPr>
            <p:cNvPr id="61" name="Picture 60">
              <a:extLst>
                <a:ext uri="{FF2B5EF4-FFF2-40B4-BE49-F238E27FC236}">
                  <a16:creationId xmlns:a16="http://schemas.microsoft.com/office/drawing/2014/main" id="{4F39E138-25A2-F446-A0D8-2A6F2EF352E6}"/>
                </a:ext>
              </a:extLst>
            </p:cNvPr>
            <p:cNvPicPr>
              <a:picLocks noChangeAspect="1"/>
            </p:cNvPicPr>
            <p:nvPr/>
          </p:nvPicPr>
          <p:blipFill>
            <a:blip r:embed="rId47"/>
            <a:stretch>
              <a:fillRect/>
            </a:stretch>
          </p:blipFill>
          <p:spPr>
            <a:xfrm>
              <a:off x="272725" y="851914"/>
              <a:ext cx="1333457" cy="1005840"/>
            </a:xfrm>
            <a:prstGeom prst="rect">
              <a:avLst/>
            </a:prstGeom>
          </p:spPr>
        </p:pic>
        <p:pic>
          <p:nvPicPr>
            <p:cNvPr id="62" name="Picture 61">
              <a:extLst>
                <a:ext uri="{FF2B5EF4-FFF2-40B4-BE49-F238E27FC236}">
                  <a16:creationId xmlns:a16="http://schemas.microsoft.com/office/drawing/2014/main" id="{9F5F1BF0-320F-134D-BE4A-3FBB892E77DC}"/>
                </a:ext>
              </a:extLst>
            </p:cNvPr>
            <p:cNvPicPr>
              <a:picLocks noChangeAspect="1"/>
            </p:cNvPicPr>
            <p:nvPr/>
          </p:nvPicPr>
          <p:blipFill>
            <a:blip r:embed="rId48"/>
            <a:stretch>
              <a:fillRect/>
            </a:stretch>
          </p:blipFill>
          <p:spPr>
            <a:xfrm>
              <a:off x="3028987" y="2944782"/>
              <a:ext cx="1333457" cy="1005840"/>
            </a:xfrm>
            <a:prstGeom prst="rect">
              <a:avLst/>
            </a:prstGeom>
          </p:spPr>
        </p:pic>
        <p:pic>
          <p:nvPicPr>
            <p:cNvPr id="63" name="Picture 62">
              <a:extLst>
                <a:ext uri="{FF2B5EF4-FFF2-40B4-BE49-F238E27FC236}">
                  <a16:creationId xmlns:a16="http://schemas.microsoft.com/office/drawing/2014/main" id="{3E75F742-71B1-5841-B253-28C01F906A8C}"/>
                </a:ext>
              </a:extLst>
            </p:cNvPr>
            <p:cNvPicPr>
              <a:picLocks noChangeAspect="1"/>
            </p:cNvPicPr>
            <p:nvPr/>
          </p:nvPicPr>
          <p:blipFill>
            <a:blip r:embed="rId49"/>
            <a:stretch>
              <a:fillRect/>
            </a:stretch>
          </p:blipFill>
          <p:spPr>
            <a:xfrm>
              <a:off x="1650856" y="2944782"/>
              <a:ext cx="1333457" cy="1005840"/>
            </a:xfrm>
            <a:prstGeom prst="rect">
              <a:avLst/>
            </a:prstGeom>
          </p:spPr>
        </p:pic>
        <p:pic>
          <p:nvPicPr>
            <p:cNvPr id="64" name="Picture 63">
              <a:extLst>
                <a:ext uri="{FF2B5EF4-FFF2-40B4-BE49-F238E27FC236}">
                  <a16:creationId xmlns:a16="http://schemas.microsoft.com/office/drawing/2014/main" id="{28309511-C3D4-514F-890A-15EA64347660}"/>
                </a:ext>
              </a:extLst>
            </p:cNvPr>
            <p:cNvPicPr>
              <a:picLocks noChangeAspect="1"/>
            </p:cNvPicPr>
            <p:nvPr/>
          </p:nvPicPr>
          <p:blipFill>
            <a:blip r:embed="rId50"/>
            <a:stretch>
              <a:fillRect/>
            </a:stretch>
          </p:blipFill>
          <p:spPr>
            <a:xfrm>
              <a:off x="272725" y="2944782"/>
              <a:ext cx="1333457" cy="1005840"/>
            </a:xfrm>
            <a:prstGeom prst="rect">
              <a:avLst/>
            </a:prstGeom>
          </p:spPr>
        </p:pic>
        <p:pic>
          <p:nvPicPr>
            <p:cNvPr id="65" name="Picture 64">
              <a:extLst>
                <a:ext uri="{FF2B5EF4-FFF2-40B4-BE49-F238E27FC236}">
                  <a16:creationId xmlns:a16="http://schemas.microsoft.com/office/drawing/2014/main" id="{A7D6D9C9-0C41-E549-9387-975C222EE310}"/>
                </a:ext>
              </a:extLst>
            </p:cNvPr>
            <p:cNvPicPr>
              <a:picLocks noChangeAspect="1"/>
            </p:cNvPicPr>
            <p:nvPr/>
          </p:nvPicPr>
          <p:blipFill>
            <a:blip r:embed="rId51"/>
            <a:stretch>
              <a:fillRect/>
            </a:stretch>
          </p:blipFill>
          <p:spPr>
            <a:xfrm>
              <a:off x="3028987" y="1898349"/>
              <a:ext cx="1333457" cy="1005840"/>
            </a:xfrm>
            <a:prstGeom prst="rect">
              <a:avLst/>
            </a:prstGeom>
          </p:spPr>
        </p:pic>
        <p:pic>
          <p:nvPicPr>
            <p:cNvPr id="66" name="Picture 65">
              <a:extLst>
                <a:ext uri="{FF2B5EF4-FFF2-40B4-BE49-F238E27FC236}">
                  <a16:creationId xmlns:a16="http://schemas.microsoft.com/office/drawing/2014/main" id="{011CF742-14DD-6E42-AAD2-6CFA381A257F}"/>
                </a:ext>
              </a:extLst>
            </p:cNvPr>
            <p:cNvPicPr>
              <a:picLocks noChangeAspect="1"/>
            </p:cNvPicPr>
            <p:nvPr/>
          </p:nvPicPr>
          <p:blipFill>
            <a:blip r:embed="rId52"/>
            <a:stretch>
              <a:fillRect/>
            </a:stretch>
          </p:blipFill>
          <p:spPr>
            <a:xfrm>
              <a:off x="1650856" y="1898349"/>
              <a:ext cx="1333457" cy="1005840"/>
            </a:xfrm>
            <a:prstGeom prst="rect">
              <a:avLst/>
            </a:prstGeom>
          </p:spPr>
        </p:pic>
        <p:pic>
          <p:nvPicPr>
            <p:cNvPr id="67" name="Picture 66" descr="A picture containing outdoor&#10;&#10;Description automatically generated">
              <a:extLst>
                <a:ext uri="{FF2B5EF4-FFF2-40B4-BE49-F238E27FC236}">
                  <a16:creationId xmlns:a16="http://schemas.microsoft.com/office/drawing/2014/main" id="{28DAD3E1-48E4-9840-82D1-33336144761D}"/>
                </a:ext>
              </a:extLst>
            </p:cNvPr>
            <p:cNvPicPr>
              <a:picLocks noChangeAspect="1"/>
            </p:cNvPicPr>
            <p:nvPr/>
          </p:nvPicPr>
          <p:blipFill>
            <a:blip r:embed="rId53"/>
            <a:stretch>
              <a:fillRect/>
            </a:stretch>
          </p:blipFill>
          <p:spPr>
            <a:xfrm>
              <a:off x="272725" y="1898349"/>
              <a:ext cx="1333457" cy="1005840"/>
            </a:xfrm>
            <a:prstGeom prst="rect">
              <a:avLst/>
            </a:prstGeom>
          </p:spPr>
        </p:pic>
        <p:pic>
          <p:nvPicPr>
            <p:cNvPr id="68" name="Picture 67">
              <a:extLst>
                <a:ext uri="{FF2B5EF4-FFF2-40B4-BE49-F238E27FC236}">
                  <a16:creationId xmlns:a16="http://schemas.microsoft.com/office/drawing/2014/main" id="{4D68C195-DEA2-8749-A52F-33B865030745}"/>
                </a:ext>
              </a:extLst>
            </p:cNvPr>
            <p:cNvPicPr>
              <a:picLocks noChangeAspect="1"/>
            </p:cNvPicPr>
            <p:nvPr/>
          </p:nvPicPr>
          <p:blipFill>
            <a:blip r:embed="rId54"/>
            <a:stretch>
              <a:fillRect/>
            </a:stretch>
          </p:blipFill>
          <p:spPr>
            <a:xfrm>
              <a:off x="3028987" y="851914"/>
              <a:ext cx="1333457" cy="1005840"/>
            </a:xfrm>
            <a:prstGeom prst="rect">
              <a:avLst/>
            </a:prstGeom>
          </p:spPr>
        </p:pic>
        <p:pic>
          <p:nvPicPr>
            <p:cNvPr id="69" name="Picture 68" descr="A picture containing animal&#10;&#10;Description automatically generated">
              <a:extLst>
                <a:ext uri="{FF2B5EF4-FFF2-40B4-BE49-F238E27FC236}">
                  <a16:creationId xmlns:a16="http://schemas.microsoft.com/office/drawing/2014/main" id="{8C9497D0-DD9C-9B4C-9366-DFCC55E6E07E}"/>
                </a:ext>
              </a:extLst>
            </p:cNvPr>
            <p:cNvPicPr>
              <a:picLocks noChangeAspect="1"/>
            </p:cNvPicPr>
            <p:nvPr/>
          </p:nvPicPr>
          <p:blipFill>
            <a:blip r:embed="rId55"/>
            <a:stretch>
              <a:fillRect/>
            </a:stretch>
          </p:blipFill>
          <p:spPr>
            <a:xfrm>
              <a:off x="1650856" y="851914"/>
              <a:ext cx="1333457" cy="1005840"/>
            </a:xfrm>
            <a:prstGeom prst="rect">
              <a:avLst/>
            </a:prstGeom>
          </p:spPr>
        </p:pic>
      </p:grpSp>
      <p:sp>
        <p:nvSpPr>
          <p:cNvPr id="70" name="TextBox 69">
            <a:extLst>
              <a:ext uri="{FF2B5EF4-FFF2-40B4-BE49-F238E27FC236}">
                <a16:creationId xmlns:a16="http://schemas.microsoft.com/office/drawing/2014/main" id="{D906F7EA-82B6-AA44-867E-17AF6A1738B0}"/>
              </a:ext>
            </a:extLst>
          </p:cNvPr>
          <p:cNvSpPr txBox="1"/>
          <p:nvPr/>
        </p:nvSpPr>
        <p:spPr>
          <a:xfrm>
            <a:off x="0" y="6759028"/>
            <a:ext cx="71205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i="1" dirty="0">
                <a:latin typeface="Helvetica" pitchFamily="2" charset="0"/>
              </a:rPr>
              <a:t>pmk-1</a:t>
            </a:r>
          </a:p>
          <a:p>
            <a:pPr algn="ctr"/>
            <a:r>
              <a:rPr lang="en-US" sz="1400" b="1" dirty="0">
                <a:latin typeface="Helvetica" pitchFamily="2" charset="0"/>
              </a:rPr>
              <a:t>RNAi</a:t>
            </a: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5866945E-72B9-5641-AE45-003B0BF38160}"/>
              </a:ext>
            </a:extLst>
          </p:cNvPr>
          <p:cNvCxnSpPr>
            <a:cxnSpLocks/>
          </p:cNvCxnSpPr>
          <p:nvPr/>
        </p:nvCxnSpPr>
        <p:spPr>
          <a:xfrm>
            <a:off x="637310" y="1055000"/>
            <a:ext cx="0" cy="2219406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Straight Connector 73">
            <a:extLst>
              <a:ext uri="{FF2B5EF4-FFF2-40B4-BE49-F238E27FC236}">
                <a16:creationId xmlns:a16="http://schemas.microsoft.com/office/drawing/2014/main" id="{EF72B309-1919-0443-8C16-952A71EA8C6B}"/>
              </a:ext>
            </a:extLst>
          </p:cNvPr>
          <p:cNvCxnSpPr>
            <a:cxnSpLocks/>
          </p:cNvCxnSpPr>
          <p:nvPr/>
        </p:nvCxnSpPr>
        <p:spPr>
          <a:xfrm flipH="1">
            <a:off x="637310" y="3447255"/>
            <a:ext cx="1" cy="2219406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Straight Connector 75">
            <a:extLst>
              <a:ext uri="{FF2B5EF4-FFF2-40B4-BE49-F238E27FC236}">
                <a16:creationId xmlns:a16="http://schemas.microsoft.com/office/drawing/2014/main" id="{D4BB0117-4E26-E845-8C0F-233DC3ABB027}"/>
              </a:ext>
            </a:extLst>
          </p:cNvPr>
          <p:cNvCxnSpPr>
            <a:cxnSpLocks/>
          </p:cNvCxnSpPr>
          <p:nvPr/>
        </p:nvCxnSpPr>
        <p:spPr>
          <a:xfrm flipH="1">
            <a:off x="637310" y="5803213"/>
            <a:ext cx="1" cy="2219406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5" name="Group 94">
            <a:extLst>
              <a:ext uri="{FF2B5EF4-FFF2-40B4-BE49-F238E27FC236}">
                <a16:creationId xmlns:a16="http://schemas.microsoft.com/office/drawing/2014/main" id="{EC4E5C80-699F-7B4C-89BA-75CE5F36938E}"/>
              </a:ext>
            </a:extLst>
          </p:cNvPr>
          <p:cNvGrpSpPr/>
          <p:nvPr/>
        </p:nvGrpSpPr>
        <p:grpSpPr>
          <a:xfrm>
            <a:off x="686621" y="1024348"/>
            <a:ext cx="5300072" cy="1775147"/>
            <a:chOff x="686621" y="1024348"/>
            <a:chExt cx="5300072" cy="1775147"/>
          </a:xfrm>
        </p:grpSpPr>
        <p:sp>
          <p:nvSpPr>
            <p:cNvPr id="77" name="TextBox 76">
              <a:extLst>
                <a:ext uri="{FF2B5EF4-FFF2-40B4-BE49-F238E27FC236}">
                  <a16:creationId xmlns:a16="http://schemas.microsoft.com/office/drawing/2014/main" id="{4257DAAF-79E9-2442-A6C7-E3E69C7AEB06}"/>
                </a:ext>
              </a:extLst>
            </p:cNvPr>
            <p:cNvSpPr txBox="1"/>
            <p:nvPr/>
          </p:nvSpPr>
          <p:spPr>
            <a:xfrm>
              <a:off x="696784" y="1024348"/>
              <a:ext cx="30957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>
                  <a:solidFill>
                    <a:schemeClr val="bg1"/>
                  </a:solidFill>
                  <a:latin typeface="Helvetica" pitchFamily="2" charset="0"/>
                </a:rPr>
                <a:t>A’</a:t>
              </a:r>
            </a:p>
          </p:txBody>
        </p:sp>
        <p:sp>
          <p:nvSpPr>
            <p:cNvPr id="78" name="TextBox 77">
              <a:extLst>
                <a:ext uri="{FF2B5EF4-FFF2-40B4-BE49-F238E27FC236}">
                  <a16:creationId xmlns:a16="http://schemas.microsoft.com/office/drawing/2014/main" id="{7AC478A7-92FE-CC4C-BAAB-A7D87EDC17DE}"/>
                </a:ext>
              </a:extLst>
            </p:cNvPr>
            <p:cNvSpPr txBox="1"/>
            <p:nvPr/>
          </p:nvSpPr>
          <p:spPr>
            <a:xfrm>
              <a:off x="696784" y="1773890"/>
              <a:ext cx="32092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>
                  <a:solidFill>
                    <a:schemeClr val="bg1"/>
                  </a:solidFill>
                  <a:latin typeface="Helvetica" pitchFamily="2" charset="0"/>
                </a:rPr>
                <a:t>B’</a:t>
              </a:r>
            </a:p>
          </p:txBody>
        </p:sp>
        <p:sp>
          <p:nvSpPr>
            <p:cNvPr id="79" name="TextBox 78">
              <a:extLst>
                <a:ext uri="{FF2B5EF4-FFF2-40B4-BE49-F238E27FC236}">
                  <a16:creationId xmlns:a16="http://schemas.microsoft.com/office/drawing/2014/main" id="{E25811C4-B6B0-1240-98A2-3445918532DB}"/>
                </a:ext>
              </a:extLst>
            </p:cNvPr>
            <p:cNvSpPr txBox="1"/>
            <p:nvPr/>
          </p:nvSpPr>
          <p:spPr>
            <a:xfrm>
              <a:off x="686621" y="2522496"/>
              <a:ext cx="328936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>
                  <a:solidFill>
                    <a:schemeClr val="bg1"/>
                  </a:solidFill>
                  <a:latin typeface="Helvetica" pitchFamily="2" charset="0"/>
                </a:rPr>
                <a:t>C’</a:t>
              </a:r>
            </a:p>
          </p:txBody>
        </p:sp>
        <p:sp>
          <p:nvSpPr>
            <p:cNvPr id="80" name="TextBox 79">
              <a:extLst>
                <a:ext uri="{FF2B5EF4-FFF2-40B4-BE49-F238E27FC236}">
                  <a16:creationId xmlns:a16="http://schemas.microsoft.com/office/drawing/2014/main" id="{D43E1861-D9F6-A347-9CCC-68546AFE8FEE}"/>
                </a:ext>
              </a:extLst>
            </p:cNvPr>
            <p:cNvSpPr txBox="1"/>
            <p:nvPr/>
          </p:nvSpPr>
          <p:spPr>
            <a:xfrm>
              <a:off x="1668887" y="1024348"/>
              <a:ext cx="328936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>
                  <a:solidFill>
                    <a:schemeClr val="bg1"/>
                  </a:solidFill>
                  <a:latin typeface="Helvetica" pitchFamily="2" charset="0"/>
                </a:rPr>
                <a:t>D’</a:t>
              </a:r>
            </a:p>
          </p:txBody>
        </p:sp>
        <p:sp>
          <p:nvSpPr>
            <p:cNvPr id="81" name="TextBox 80">
              <a:extLst>
                <a:ext uri="{FF2B5EF4-FFF2-40B4-BE49-F238E27FC236}">
                  <a16:creationId xmlns:a16="http://schemas.microsoft.com/office/drawing/2014/main" id="{89F1A766-CDF8-D141-B2A8-64D4230A67CE}"/>
                </a:ext>
              </a:extLst>
            </p:cNvPr>
            <p:cNvSpPr txBox="1"/>
            <p:nvPr/>
          </p:nvSpPr>
          <p:spPr>
            <a:xfrm>
              <a:off x="1658362" y="1769052"/>
              <a:ext cx="32092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>
                  <a:solidFill>
                    <a:schemeClr val="bg1"/>
                  </a:solidFill>
                  <a:latin typeface="Helvetica" pitchFamily="2" charset="0"/>
                </a:rPr>
                <a:t>E’</a:t>
              </a:r>
            </a:p>
          </p:txBody>
        </p:sp>
        <p:sp>
          <p:nvSpPr>
            <p:cNvPr id="82" name="TextBox 81">
              <a:extLst>
                <a:ext uri="{FF2B5EF4-FFF2-40B4-BE49-F238E27FC236}">
                  <a16:creationId xmlns:a16="http://schemas.microsoft.com/office/drawing/2014/main" id="{C36C2520-A6AF-674F-8FCF-539B15851F96}"/>
                </a:ext>
              </a:extLst>
            </p:cNvPr>
            <p:cNvSpPr txBox="1"/>
            <p:nvPr/>
          </p:nvSpPr>
          <p:spPr>
            <a:xfrm>
              <a:off x="1648544" y="2513756"/>
              <a:ext cx="312906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>
                  <a:solidFill>
                    <a:schemeClr val="bg1"/>
                  </a:solidFill>
                  <a:latin typeface="Helvetica" pitchFamily="2" charset="0"/>
                </a:rPr>
                <a:t>F’</a:t>
              </a:r>
            </a:p>
          </p:txBody>
        </p:sp>
        <p:sp>
          <p:nvSpPr>
            <p:cNvPr id="83" name="TextBox 82">
              <a:extLst>
                <a:ext uri="{FF2B5EF4-FFF2-40B4-BE49-F238E27FC236}">
                  <a16:creationId xmlns:a16="http://schemas.microsoft.com/office/drawing/2014/main" id="{06756AD0-E75C-5649-9F99-B96580156548}"/>
                </a:ext>
              </a:extLst>
            </p:cNvPr>
            <p:cNvSpPr txBox="1"/>
            <p:nvPr/>
          </p:nvSpPr>
          <p:spPr>
            <a:xfrm>
              <a:off x="2641090" y="1032037"/>
              <a:ext cx="338554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>
                  <a:solidFill>
                    <a:schemeClr val="bg1"/>
                  </a:solidFill>
                  <a:latin typeface="Helvetica" pitchFamily="2" charset="0"/>
                </a:rPr>
                <a:t>G’</a:t>
              </a:r>
            </a:p>
          </p:txBody>
        </p:sp>
        <p:sp>
          <p:nvSpPr>
            <p:cNvPr id="84" name="TextBox 83">
              <a:extLst>
                <a:ext uri="{FF2B5EF4-FFF2-40B4-BE49-F238E27FC236}">
                  <a16:creationId xmlns:a16="http://schemas.microsoft.com/office/drawing/2014/main" id="{36074117-C928-364F-BCED-BE802DC5F062}"/>
                </a:ext>
              </a:extLst>
            </p:cNvPr>
            <p:cNvSpPr txBox="1"/>
            <p:nvPr/>
          </p:nvSpPr>
          <p:spPr>
            <a:xfrm>
              <a:off x="2654809" y="1760518"/>
              <a:ext cx="328936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>
                  <a:solidFill>
                    <a:schemeClr val="bg1"/>
                  </a:solidFill>
                  <a:latin typeface="Helvetica" pitchFamily="2" charset="0"/>
                </a:rPr>
                <a:t>H’</a:t>
              </a:r>
            </a:p>
          </p:txBody>
        </p:sp>
        <p:sp>
          <p:nvSpPr>
            <p:cNvPr id="85" name="TextBox 84">
              <a:extLst>
                <a:ext uri="{FF2B5EF4-FFF2-40B4-BE49-F238E27FC236}">
                  <a16:creationId xmlns:a16="http://schemas.microsoft.com/office/drawing/2014/main" id="{86CD77B0-7E39-CD4F-9BCB-6E0A50AE2ADA}"/>
                </a:ext>
              </a:extLst>
            </p:cNvPr>
            <p:cNvSpPr txBox="1"/>
            <p:nvPr/>
          </p:nvSpPr>
          <p:spPr>
            <a:xfrm>
              <a:off x="2641090" y="2522496"/>
              <a:ext cx="26161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>
                  <a:solidFill>
                    <a:schemeClr val="bg1"/>
                  </a:solidFill>
                  <a:latin typeface="Helvetica" pitchFamily="2" charset="0"/>
                </a:rPr>
                <a:t>I’</a:t>
              </a:r>
            </a:p>
          </p:txBody>
        </p:sp>
        <p:sp>
          <p:nvSpPr>
            <p:cNvPr id="86" name="TextBox 85">
              <a:extLst>
                <a:ext uri="{FF2B5EF4-FFF2-40B4-BE49-F238E27FC236}">
                  <a16:creationId xmlns:a16="http://schemas.microsoft.com/office/drawing/2014/main" id="{B2931776-887E-1E43-9912-A006BA5D80D9}"/>
                </a:ext>
              </a:extLst>
            </p:cNvPr>
            <p:cNvSpPr txBox="1"/>
            <p:nvPr/>
          </p:nvSpPr>
          <p:spPr>
            <a:xfrm>
              <a:off x="3671913" y="1027216"/>
              <a:ext cx="295274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>
                  <a:solidFill>
                    <a:schemeClr val="bg1"/>
                  </a:solidFill>
                  <a:latin typeface="Helvetica" pitchFamily="2" charset="0"/>
                </a:rPr>
                <a:t>J’</a:t>
              </a:r>
            </a:p>
          </p:txBody>
        </p:sp>
        <p:sp>
          <p:nvSpPr>
            <p:cNvPr id="87" name="TextBox 86">
              <a:extLst>
                <a:ext uri="{FF2B5EF4-FFF2-40B4-BE49-F238E27FC236}">
                  <a16:creationId xmlns:a16="http://schemas.microsoft.com/office/drawing/2014/main" id="{8D4775D4-E31B-AD44-AA74-EFBD5DE80707}"/>
                </a:ext>
              </a:extLst>
            </p:cNvPr>
            <p:cNvSpPr txBox="1"/>
            <p:nvPr/>
          </p:nvSpPr>
          <p:spPr>
            <a:xfrm>
              <a:off x="3655909" y="1767834"/>
              <a:ext cx="32092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>
                  <a:solidFill>
                    <a:schemeClr val="bg1"/>
                  </a:solidFill>
                  <a:latin typeface="Helvetica" pitchFamily="2" charset="0"/>
                </a:rPr>
                <a:t>K’</a:t>
              </a:r>
            </a:p>
          </p:txBody>
        </p:sp>
        <p:sp>
          <p:nvSpPr>
            <p:cNvPr id="88" name="TextBox 87">
              <a:extLst>
                <a:ext uri="{FF2B5EF4-FFF2-40B4-BE49-F238E27FC236}">
                  <a16:creationId xmlns:a16="http://schemas.microsoft.com/office/drawing/2014/main" id="{58EA6E85-3F13-F746-8479-CA1FA49D4604}"/>
                </a:ext>
              </a:extLst>
            </p:cNvPr>
            <p:cNvSpPr txBox="1"/>
            <p:nvPr/>
          </p:nvSpPr>
          <p:spPr>
            <a:xfrm>
              <a:off x="3666085" y="2516820"/>
              <a:ext cx="294889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>
                  <a:solidFill>
                    <a:schemeClr val="bg1"/>
                  </a:solidFill>
                  <a:latin typeface="Helvetica" pitchFamily="2" charset="0"/>
                </a:rPr>
                <a:t>L’</a:t>
              </a:r>
            </a:p>
          </p:txBody>
        </p:sp>
        <p:sp>
          <p:nvSpPr>
            <p:cNvPr id="89" name="TextBox 88">
              <a:extLst>
                <a:ext uri="{FF2B5EF4-FFF2-40B4-BE49-F238E27FC236}">
                  <a16:creationId xmlns:a16="http://schemas.microsoft.com/office/drawing/2014/main" id="{04663A9A-B5E4-C24A-8F9E-07E69B5F33DB}"/>
                </a:ext>
              </a:extLst>
            </p:cNvPr>
            <p:cNvSpPr txBox="1"/>
            <p:nvPr/>
          </p:nvSpPr>
          <p:spPr>
            <a:xfrm>
              <a:off x="4685513" y="1034072"/>
              <a:ext cx="34657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>
                  <a:solidFill>
                    <a:schemeClr val="bg1"/>
                  </a:solidFill>
                  <a:latin typeface="Helvetica" pitchFamily="2" charset="0"/>
                </a:rPr>
                <a:t>M’</a:t>
              </a:r>
            </a:p>
          </p:txBody>
        </p:sp>
        <p:sp>
          <p:nvSpPr>
            <p:cNvPr id="90" name="TextBox 89">
              <a:extLst>
                <a:ext uri="{FF2B5EF4-FFF2-40B4-BE49-F238E27FC236}">
                  <a16:creationId xmlns:a16="http://schemas.microsoft.com/office/drawing/2014/main" id="{49D48D83-F6CB-8641-BD16-3B6873559391}"/>
                </a:ext>
              </a:extLst>
            </p:cNvPr>
            <p:cNvSpPr txBox="1"/>
            <p:nvPr/>
          </p:nvSpPr>
          <p:spPr>
            <a:xfrm>
              <a:off x="4652990" y="1760517"/>
              <a:ext cx="328936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>
                  <a:solidFill>
                    <a:schemeClr val="bg1"/>
                  </a:solidFill>
                  <a:latin typeface="Helvetica" pitchFamily="2" charset="0"/>
                </a:rPr>
                <a:t>N’</a:t>
              </a:r>
            </a:p>
          </p:txBody>
        </p:sp>
        <p:sp>
          <p:nvSpPr>
            <p:cNvPr id="91" name="TextBox 90">
              <a:extLst>
                <a:ext uri="{FF2B5EF4-FFF2-40B4-BE49-F238E27FC236}">
                  <a16:creationId xmlns:a16="http://schemas.microsoft.com/office/drawing/2014/main" id="{473CCEFC-AF1A-A441-98CF-2D705AA12F40}"/>
                </a:ext>
              </a:extLst>
            </p:cNvPr>
            <p:cNvSpPr txBox="1"/>
            <p:nvPr/>
          </p:nvSpPr>
          <p:spPr>
            <a:xfrm>
              <a:off x="4652990" y="2513756"/>
              <a:ext cx="338554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>
                  <a:solidFill>
                    <a:schemeClr val="bg1"/>
                  </a:solidFill>
                  <a:latin typeface="Helvetica" pitchFamily="2" charset="0"/>
                </a:rPr>
                <a:t>O’</a:t>
              </a:r>
            </a:p>
          </p:txBody>
        </p:sp>
        <p:sp>
          <p:nvSpPr>
            <p:cNvPr id="92" name="TextBox 91">
              <a:extLst>
                <a:ext uri="{FF2B5EF4-FFF2-40B4-BE49-F238E27FC236}">
                  <a16:creationId xmlns:a16="http://schemas.microsoft.com/office/drawing/2014/main" id="{25B9E1BD-474B-F540-BE06-BADBBAF2B5FF}"/>
                </a:ext>
              </a:extLst>
            </p:cNvPr>
            <p:cNvSpPr txBox="1"/>
            <p:nvPr/>
          </p:nvSpPr>
          <p:spPr>
            <a:xfrm>
              <a:off x="5660790" y="1026755"/>
              <a:ext cx="32092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>
                  <a:solidFill>
                    <a:schemeClr val="bg1"/>
                  </a:solidFill>
                  <a:latin typeface="Helvetica" pitchFamily="2" charset="0"/>
                </a:rPr>
                <a:t>P’</a:t>
              </a:r>
            </a:p>
          </p:txBody>
        </p:sp>
        <p:sp>
          <p:nvSpPr>
            <p:cNvPr id="93" name="TextBox 92">
              <a:extLst>
                <a:ext uri="{FF2B5EF4-FFF2-40B4-BE49-F238E27FC236}">
                  <a16:creationId xmlns:a16="http://schemas.microsoft.com/office/drawing/2014/main" id="{1351C113-BFEF-3244-95DE-0DCF4B4192D6}"/>
                </a:ext>
              </a:extLst>
            </p:cNvPr>
            <p:cNvSpPr txBox="1"/>
            <p:nvPr/>
          </p:nvSpPr>
          <p:spPr>
            <a:xfrm>
              <a:off x="5648139" y="1760516"/>
              <a:ext cx="338554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>
                  <a:solidFill>
                    <a:schemeClr val="bg1"/>
                  </a:solidFill>
                  <a:latin typeface="Helvetica" pitchFamily="2" charset="0"/>
                </a:rPr>
                <a:t>Q’</a:t>
              </a:r>
            </a:p>
          </p:txBody>
        </p:sp>
        <p:sp>
          <p:nvSpPr>
            <p:cNvPr id="94" name="TextBox 93">
              <a:extLst>
                <a:ext uri="{FF2B5EF4-FFF2-40B4-BE49-F238E27FC236}">
                  <a16:creationId xmlns:a16="http://schemas.microsoft.com/office/drawing/2014/main" id="{2250751A-C7FA-AA41-8653-96922AB65A80}"/>
                </a:ext>
              </a:extLst>
            </p:cNvPr>
            <p:cNvSpPr txBox="1"/>
            <p:nvPr/>
          </p:nvSpPr>
          <p:spPr>
            <a:xfrm>
              <a:off x="5641554" y="2503115"/>
              <a:ext cx="328936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>
                  <a:solidFill>
                    <a:schemeClr val="bg1"/>
                  </a:solidFill>
                  <a:latin typeface="Helvetica" pitchFamily="2" charset="0"/>
                </a:rPr>
                <a:t>R’</a:t>
              </a:r>
            </a:p>
          </p:txBody>
        </p:sp>
      </p:grpSp>
      <p:grpSp>
        <p:nvGrpSpPr>
          <p:cNvPr id="96" name="Group 95">
            <a:extLst>
              <a:ext uri="{FF2B5EF4-FFF2-40B4-BE49-F238E27FC236}">
                <a16:creationId xmlns:a16="http://schemas.microsoft.com/office/drawing/2014/main" id="{C92C4F10-8ABA-4941-8DB8-E9030EBE8F8C}"/>
              </a:ext>
            </a:extLst>
          </p:cNvPr>
          <p:cNvGrpSpPr/>
          <p:nvPr/>
        </p:nvGrpSpPr>
        <p:grpSpPr>
          <a:xfrm>
            <a:off x="712054" y="3455176"/>
            <a:ext cx="5300072" cy="1775147"/>
            <a:chOff x="686621" y="1024348"/>
            <a:chExt cx="5300072" cy="1775147"/>
          </a:xfrm>
        </p:grpSpPr>
        <p:sp>
          <p:nvSpPr>
            <p:cNvPr id="97" name="TextBox 96">
              <a:extLst>
                <a:ext uri="{FF2B5EF4-FFF2-40B4-BE49-F238E27FC236}">
                  <a16:creationId xmlns:a16="http://schemas.microsoft.com/office/drawing/2014/main" id="{ECD05528-0134-0A46-B1E5-8A7637345929}"/>
                </a:ext>
              </a:extLst>
            </p:cNvPr>
            <p:cNvSpPr txBox="1"/>
            <p:nvPr/>
          </p:nvSpPr>
          <p:spPr>
            <a:xfrm>
              <a:off x="696784" y="1024348"/>
              <a:ext cx="30957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>
                  <a:solidFill>
                    <a:schemeClr val="bg1"/>
                  </a:solidFill>
                  <a:latin typeface="Helvetica" pitchFamily="2" charset="0"/>
                </a:rPr>
                <a:t>A’</a:t>
              </a:r>
            </a:p>
          </p:txBody>
        </p:sp>
        <p:sp>
          <p:nvSpPr>
            <p:cNvPr id="98" name="TextBox 97">
              <a:extLst>
                <a:ext uri="{FF2B5EF4-FFF2-40B4-BE49-F238E27FC236}">
                  <a16:creationId xmlns:a16="http://schemas.microsoft.com/office/drawing/2014/main" id="{F7BC25C3-2845-C740-BB91-381D38AC6598}"/>
                </a:ext>
              </a:extLst>
            </p:cNvPr>
            <p:cNvSpPr txBox="1"/>
            <p:nvPr/>
          </p:nvSpPr>
          <p:spPr>
            <a:xfrm>
              <a:off x="696784" y="1773890"/>
              <a:ext cx="32092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>
                  <a:solidFill>
                    <a:schemeClr val="bg1"/>
                  </a:solidFill>
                  <a:latin typeface="Helvetica" pitchFamily="2" charset="0"/>
                </a:rPr>
                <a:t>B’</a:t>
              </a:r>
            </a:p>
          </p:txBody>
        </p:sp>
        <p:sp>
          <p:nvSpPr>
            <p:cNvPr id="99" name="TextBox 98">
              <a:extLst>
                <a:ext uri="{FF2B5EF4-FFF2-40B4-BE49-F238E27FC236}">
                  <a16:creationId xmlns:a16="http://schemas.microsoft.com/office/drawing/2014/main" id="{6293EA10-4F5B-384E-BC53-F4ECFD2BC519}"/>
                </a:ext>
              </a:extLst>
            </p:cNvPr>
            <p:cNvSpPr txBox="1"/>
            <p:nvPr/>
          </p:nvSpPr>
          <p:spPr>
            <a:xfrm>
              <a:off x="686621" y="2522496"/>
              <a:ext cx="328936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>
                  <a:solidFill>
                    <a:schemeClr val="bg1"/>
                  </a:solidFill>
                  <a:latin typeface="Helvetica" pitchFamily="2" charset="0"/>
                </a:rPr>
                <a:t>C’</a:t>
              </a:r>
            </a:p>
          </p:txBody>
        </p:sp>
        <p:sp>
          <p:nvSpPr>
            <p:cNvPr id="100" name="TextBox 99">
              <a:extLst>
                <a:ext uri="{FF2B5EF4-FFF2-40B4-BE49-F238E27FC236}">
                  <a16:creationId xmlns:a16="http://schemas.microsoft.com/office/drawing/2014/main" id="{8898D99C-794F-4F44-B3E2-7F8C847360B3}"/>
                </a:ext>
              </a:extLst>
            </p:cNvPr>
            <p:cNvSpPr txBox="1"/>
            <p:nvPr/>
          </p:nvSpPr>
          <p:spPr>
            <a:xfrm>
              <a:off x="1668887" y="1024348"/>
              <a:ext cx="328936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>
                  <a:solidFill>
                    <a:schemeClr val="bg1"/>
                  </a:solidFill>
                  <a:latin typeface="Helvetica" pitchFamily="2" charset="0"/>
                </a:rPr>
                <a:t>D’</a:t>
              </a:r>
            </a:p>
          </p:txBody>
        </p:sp>
        <p:sp>
          <p:nvSpPr>
            <p:cNvPr id="101" name="TextBox 100">
              <a:extLst>
                <a:ext uri="{FF2B5EF4-FFF2-40B4-BE49-F238E27FC236}">
                  <a16:creationId xmlns:a16="http://schemas.microsoft.com/office/drawing/2014/main" id="{20FADC49-9326-C940-8168-D18D7F8C2196}"/>
                </a:ext>
              </a:extLst>
            </p:cNvPr>
            <p:cNvSpPr txBox="1"/>
            <p:nvPr/>
          </p:nvSpPr>
          <p:spPr>
            <a:xfrm>
              <a:off x="1658362" y="1769052"/>
              <a:ext cx="32092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>
                  <a:solidFill>
                    <a:schemeClr val="bg1"/>
                  </a:solidFill>
                  <a:latin typeface="Helvetica" pitchFamily="2" charset="0"/>
                </a:rPr>
                <a:t>E’</a:t>
              </a:r>
            </a:p>
          </p:txBody>
        </p:sp>
        <p:sp>
          <p:nvSpPr>
            <p:cNvPr id="102" name="TextBox 101">
              <a:extLst>
                <a:ext uri="{FF2B5EF4-FFF2-40B4-BE49-F238E27FC236}">
                  <a16:creationId xmlns:a16="http://schemas.microsoft.com/office/drawing/2014/main" id="{50E2A71C-0CEC-0A41-A7A9-629D6EBA63F5}"/>
                </a:ext>
              </a:extLst>
            </p:cNvPr>
            <p:cNvSpPr txBox="1"/>
            <p:nvPr/>
          </p:nvSpPr>
          <p:spPr>
            <a:xfrm>
              <a:off x="1648544" y="2513756"/>
              <a:ext cx="312906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>
                  <a:solidFill>
                    <a:schemeClr val="bg1"/>
                  </a:solidFill>
                  <a:latin typeface="Helvetica" pitchFamily="2" charset="0"/>
                </a:rPr>
                <a:t>F’</a:t>
              </a:r>
            </a:p>
          </p:txBody>
        </p:sp>
        <p:sp>
          <p:nvSpPr>
            <p:cNvPr id="103" name="TextBox 102">
              <a:extLst>
                <a:ext uri="{FF2B5EF4-FFF2-40B4-BE49-F238E27FC236}">
                  <a16:creationId xmlns:a16="http://schemas.microsoft.com/office/drawing/2014/main" id="{0F080B28-7D64-8C46-AB24-72F819A39567}"/>
                </a:ext>
              </a:extLst>
            </p:cNvPr>
            <p:cNvSpPr txBox="1"/>
            <p:nvPr/>
          </p:nvSpPr>
          <p:spPr>
            <a:xfrm>
              <a:off x="2641090" y="1032037"/>
              <a:ext cx="338554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>
                  <a:solidFill>
                    <a:schemeClr val="bg1"/>
                  </a:solidFill>
                  <a:latin typeface="Helvetica" pitchFamily="2" charset="0"/>
                </a:rPr>
                <a:t>G’</a:t>
              </a:r>
            </a:p>
          </p:txBody>
        </p:sp>
        <p:sp>
          <p:nvSpPr>
            <p:cNvPr id="104" name="TextBox 103">
              <a:extLst>
                <a:ext uri="{FF2B5EF4-FFF2-40B4-BE49-F238E27FC236}">
                  <a16:creationId xmlns:a16="http://schemas.microsoft.com/office/drawing/2014/main" id="{0178DEF7-EB43-4F48-BB15-2C951850E4A8}"/>
                </a:ext>
              </a:extLst>
            </p:cNvPr>
            <p:cNvSpPr txBox="1"/>
            <p:nvPr/>
          </p:nvSpPr>
          <p:spPr>
            <a:xfrm>
              <a:off x="2654809" y="1760518"/>
              <a:ext cx="328936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>
                  <a:solidFill>
                    <a:schemeClr val="bg1"/>
                  </a:solidFill>
                  <a:latin typeface="Helvetica" pitchFamily="2" charset="0"/>
                </a:rPr>
                <a:t>H’</a:t>
              </a:r>
            </a:p>
          </p:txBody>
        </p:sp>
        <p:sp>
          <p:nvSpPr>
            <p:cNvPr id="105" name="TextBox 104">
              <a:extLst>
                <a:ext uri="{FF2B5EF4-FFF2-40B4-BE49-F238E27FC236}">
                  <a16:creationId xmlns:a16="http://schemas.microsoft.com/office/drawing/2014/main" id="{FBD40AA7-B0EF-3041-A1F2-44AEEDFCD5C6}"/>
                </a:ext>
              </a:extLst>
            </p:cNvPr>
            <p:cNvSpPr txBox="1"/>
            <p:nvPr/>
          </p:nvSpPr>
          <p:spPr>
            <a:xfrm>
              <a:off x="2641090" y="2522496"/>
              <a:ext cx="26161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>
                  <a:solidFill>
                    <a:schemeClr val="bg1"/>
                  </a:solidFill>
                  <a:latin typeface="Helvetica" pitchFamily="2" charset="0"/>
                </a:rPr>
                <a:t>I’</a:t>
              </a:r>
            </a:p>
          </p:txBody>
        </p:sp>
        <p:sp>
          <p:nvSpPr>
            <p:cNvPr id="106" name="TextBox 105">
              <a:extLst>
                <a:ext uri="{FF2B5EF4-FFF2-40B4-BE49-F238E27FC236}">
                  <a16:creationId xmlns:a16="http://schemas.microsoft.com/office/drawing/2014/main" id="{BF373134-CE85-9447-9D32-DA6D297182B4}"/>
                </a:ext>
              </a:extLst>
            </p:cNvPr>
            <p:cNvSpPr txBox="1"/>
            <p:nvPr/>
          </p:nvSpPr>
          <p:spPr>
            <a:xfrm>
              <a:off x="3671913" y="1027216"/>
              <a:ext cx="295274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>
                  <a:solidFill>
                    <a:schemeClr val="bg1"/>
                  </a:solidFill>
                  <a:latin typeface="Helvetica" pitchFamily="2" charset="0"/>
                </a:rPr>
                <a:t>J’</a:t>
              </a:r>
            </a:p>
          </p:txBody>
        </p:sp>
        <p:sp>
          <p:nvSpPr>
            <p:cNvPr id="107" name="TextBox 106">
              <a:extLst>
                <a:ext uri="{FF2B5EF4-FFF2-40B4-BE49-F238E27FC236}">
                  <a16:creationId xmlns:a16="http://schemas.microsoft.com/office/drawing/2014/main" id="{712542D9-2AD7-0544-8F7C-4227BA547346}"/>
                </a:ext>
              </a:extLst>
            </p:cNvPr>
            <p:cNvSpPr txBox="1"/>
            <p:nvPr/>
          </p:nvSpPr>
          <p:spPr>
            <a:xfrm>
              <a:off x="3655909" y="1767834"/>
              <a:ext cx="32092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>
                  <a:solidFill>
                    <a:schemeClr val="bg1"/>
                  </a:solidFill>
                  <a:latin typeface="Helvetica" pitchFamily="2" charset="0"/>
                </a:rPr>
                <a:t>K’</a:t>
              </a:r>
            </a:p>
          </p:txBody>
        </p:sp>
        <p:sp>
          <p:nvSpPr>
            <p:cNvPr id="108" name="TextBox 107">
              <a:extLst>
                <a:ext uri="{FF2B5EF4-FFF2-40B4-BE49-F238E27FC236}">
                  <a16:creationId xmlns:a16="http://schemas.microsoft.com/office/drawing/2014/main" id="{A415A3B8-790A-3B4D-A22C-9907570B10D1}"/>
                </a:ext>
              </a:extLst>
            </p:cNvPr>
            <p:cNvSpPr txBox="1"/>
            <p:nvPr/>
          </p:nvSpPr>
          <p:spPr>
            <a:xfrm>
              <a:off x="3666085" y="2516820"/>
              <a:ext cx="294889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>
                  <a:solidFill>
                    <a:schemeClr val="bg1"/>
                  </a:solidFill>
                  <a:latin typeface="Helvetica" pitchFamily="2" charset="0"/>
                </a:rPr>
                <a:t>L’</a:t>
              </a:r>
            </a:p>
          </p:txBody>
        </p:sp>
        <p:sp>
          <p:nvSpPr>
            <p:cNvPr id="109" name="TextBox 108">
              <a:extLst>
                <a:ext uri="{FF2B5EF4-FFF2-40B4-BE49-F238E27FC236}">
                  <a16:creationId xmlns:a16="http://schemas.microsoft.com/office/drawing/2014/main" id="{198CC7E1-F659-C74E-8B6A-27E338C0DA28}"/>
                </a:ext>
              </a:extLst>
            </p:cNvPr>
            <p:cNvSpPr txBox="1"/>
            <p:nvPr/>
          </p:nvSpPr>
          <p:spPr>
            <a:xfrm>
              <a:off x="4685513" y="1034072"/>
              <a:ext cx="34657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>
                  <a:solidFill>
                    <a:schemeClr val="bg1"/>
                  </a:solidFill>
                  <a:latin typeface="Helvetica" pitchFamily="2" charset="0"/>
                </a:rPr>
                <a:t>M’</a:t>
              </a:r>
            </a:p>
          </p:txBody>
        </p:sp>
        <p:sp>
          <p:nvSpPr>
            <p:cNvPr id="110" name="TextBox 109">
              <a:extLst>
                <a:ext uri="{FF2B5EF4-FFF2-40B4-BE49-F238E27FC236}">
                  <a16:creationId xmlns:a16="http://schemas.microsoft.com/office/drawing/2014/main" id="{1D862BC0-C25F-6D4C-B607-934CA8EFD243}"/>
                </a:ext>
              </a:extLst>
            </p:cNvPr>
            <p:cNvSpPr txBox="1"/>
            <p:nvPr/>
          </p:nvSpPr>
          <p:spPr>
            <a:xfrm>
              <a:off x="4652990" y="1760517"/>
              <a:ext cx="328936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>
                  <a:solidFill>
                    <a:schemeClr val="bg1"/>
                  </a:solidFill>
                  <a:latin typeface="Helvetica" pitchFamily="2" charset="0"/>
                </a:rPr>
                <a:t>N’</a:t>
              </a:r>
            </a:p>
          </p:txBody>
        </p:sp>
        <p:sp>
          <p:nvSpPr>
            <p:cNvPr id="111" name="TextBox 110">
              <a:extLst>
                <a:ext uri="{FF2B5EF4-FFF2-40B4-BE49-F238E27FC236}">
                  <a16:creationId xmlns:a16="http://schemas.microsoft.com/office/drawing/2014/main" id="{0447F008-E1CC-9D4D-A615-949351679BCC}"/>
                </a:ext>
              </a:extLst>
            </p:cNvPr>
            <p:cNvSpPr txBox="1"/>
            <p:nvPr/>
          </p:nvSpPr>
          <p:spPr>
            <a:xfrm>
              <a:off x="4652990" y="2513756"/>
              <a:ext cx="338554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>
                  <a:solidFill>
                    <a:schemeClr val="bg1"/>
                  </a:solidFill>
                  <a:latin typeface="Helvetica" pitchFamily="2" charset="0"/>
                </a:rPr>
                <a:t>O’</a:t>
              </a:r>
            </a:p>
          </p:txBody>
        </p:sp>
        <p:sp>
          <p:nvSpPr>
            <p:cNvPr id="112" name="TextBox 111">
              <a:extLst>
                <a:ext uri="{FF2B5EF4-FFF2-40B4-BE49-F238E27FC236}">
                  <a16:creationId xmlns:a16="http://schemas.microsoft.com/office/drawing/2014/main" id="{4AFF73B5-1D35-B44F-AE6E-51C0B2400D31}"/>
                </a:ext>
              </a:extLst>
            </p:cNvPr>
            <p:cNvSpPr txBox="1"/>
            <p:nvPr/>
          </p:nvSpPr>
          <p:spPr>
            <a:xfrm>
              <a:off x="5660790" y="1026755"/>
              <a:ext cx="32092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>
                  <a:solidFill>
                    <a:schemeClr val="bg1"/>
                  </a:solidFill>
                  <a:latin typeface="Helvetica" pitchFamily="2" charset="0"/>
                </a:rPr>
                <a:t>P’</a:t>
              </a:r>
            </a:p>
          </p:txBody>
        </p:sp>
        <p:sp>
          <p:nvSpPr>
            <p:cNvPr id="113" name="TextBox 112">
              <a:extLst>
                <a:ext uri="{FF2B5EF4-FFF2-40B4-BE49-F238E27FC236}">
                  <a16:creationId xmlns:a16="http://schemas.microsoft.com/office/drawing/2014/main" id="{4DEE8D68-47E8-9342-A3D6-A4162E574FF9}"/>
                </a:ext>
              </a:extLst>
            </p:cNvPr>
            <p:cNvSpPr txBox="1"/>
            <p:nvPr/>
          </p:nvSpPr>
          <p:spPr>
            <a:xfrm>
              <a:off x="5648139" y="1760516"/>
              <a:ext cx="338554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>
                  <a:solidFill>
                    <a:schemeClr val="bg1"/>
                  </a:solidFill>
                  <a:latin typeface="Helvetica" pitchFamily="2" charset="0"/>
                </a:rPr>
                <a:t>Q’</a:t>
              </a:r>
            </a:p>
          </p:txBody>
        </p:sp>
        <p:sp>
          <p:nvSpPr>
            <p:cNvPr id="114" name="TextBox 113">
              <a:extLst>
                <a:ext uri="{FF2B5EF4-FFF2-40B4-BE49-F238E27FC236}">
                  <a16:creationId xmlns:a16="http://schemas.microsoft.com/office/drawing/2014/main" id="{72E3819E-F896-174D-90DA-9F8E1B788EC9}"/>
                </a:ext>
              </a:extLst>
            </p:cNvPr>
            <p:cNvSpPr txBox="1"/>
            <p:nvPr/>
          </p:nvSpPr>
          <p:spPr>
            <a:xfrm>
              <a:off x="5641554" y="2503115"/>
              <a:ext cx="328936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>
                  <a:solidFill>
                    <a:schemeClr val="bg1"/>
                  </a:solidFill>
                  <a:latin typeface="Helvetica" pitchFamily="2" charset="0"/>
                </a:rPr>
                <a:t>R’</a:t>
              </a:r>
            </a:p>
          </p:txBody>
        </p:sp>
      </p:grpSp>
      <p:grpSp>
        <p:nvGrpSpPr>
          <p:cNvPr id="115" name="Group 114">
            <a:extLst>
              <a:ext uri="{FF2B5EF4-FFF2-40B4-BE49-F238E27FC236}">
                <a16:creationId xmlns:a16="http://schemas.microsoft.com/office/drawing/2014/main" id="{7FDBCE8E-001F-334D-95A6-3489DA89AD7F}"/>
              </a:ext>
            </a:extLst>
          </p:cNvPr>
          <p:cNvGrpSpPr/>
          <p:nvPr/>
        </p:nvGrpSpPr>
        <p:grpSpPr>
          <a:xfrm>
            <a:off x="731014" y="5832430"/>
            <a:ext cx="5300072" cy="1775147"/>
            <a:chOff x="686621" y="1024348"/>
            <a:chExt cx="5300072" cy="1775147"/>
          </a:xfrm>
        </p:grpSpPr>
        <p:sp>
          <p:nvSpPr>
            <p:cNvPr id="116" name="TextBox 115">
              <a:extLst>
                <a:ext uri="{FF2B5EF4-FFF2-40B4-BE49-F238E27FC236}">
                  <a16:creationId xmlns:a16="http://schemas.microsoft.com/office/drawing/2014/main" id="{20D4C4F8-B74A-7942-B7B6-141339F4B1B6}"/>
                </a:ext>
              </a:extLst>
            </p:cNvPr>
            <p:cNvSpPr txBox="1"/>
            <p:nvPr/>
          </p:nvSpPr>
          <p:spPr>
            <a:xfrm>
              <a:off x="696784" y="1024348"/>
              <a:ext cx="30957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>
                  <a:solidFill>
                    <a:schemeClr val="bg1"/>
                  </a:solidFill>
                  <a:latin typeface="Helvetica" pitchFamily="2" charset="0"/>
                </a:rPr>
                <a:t>A’</a:t>
              </a:r>
            </a:p>
          </p:txBody>
        </p:sp>
        <p:sp>
          <p:nvSpPr>
            <p:cNvPr id="117" name="TextBox 116">
              <a:extLst>
                <a:ext uri="{FF2B5EF4-FFF2-40B4-BE49-F238E27FC236}">
                  <a16:creationId xmlns:a16="http://schemas.microsoft.com/office/drawing/2014/main" id="{46D205CD-03A4-2B4A-BB0A-39A8D1A101D3}"/>
                </a:ext>
              </a:extLst>
            </p:cNvPr>
            <p:cNvSpPr txBox="1"/>
            <p:nvPr/>
          </p:nvSpPr>
          <p:spPr>
            <a:xfrm>
              <a:off x="696784" y="1773890"/>
              <a:ext cx="32092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>
                  <a:solidFill>
                    <a:schemeClr val="bg1"/>
                  </a:solidFill>
                  <a:latin typeface="Helvetica" pitchFamily="2" charset="0"/>
                </a:rPr>
                <a:t>B’</a:t>
              </a:r>
            </a:p>
          </p:txBody>
        </p:sp>
        <p:sp>
          <p:nvSpPr>
            <p:cNvPr id="118" name="TextBox 117">
              <a:extLst>
                <a:ext uri="{FF2B5EF4-FFF2-40B4-BE49-F238E27FC236}">
                  <a16:creationId xmlns:a16="http://schemas.microsoft.com/office/drawing/2014/main" id="{BE7023DA-A696-E840-AA2B-FF589282E525}"/>
                </a:ext>
              </a:extLst>
            </p:cNvPr>
            <p:cNvSpPr txBox="1"/>
            <p:nvPr/>
          </p:nvSpPr>
          <p:spPr>
            <a:xfrm>
              <a:off x="686621" y="2522496"/>
              <a:ext cx="328936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>
                  <a:solidFill>
                    <a:schemeClr val="bg1"/>
                  </a:solidFill>
                  <a:latin typeface="Helvetica" pitchFamily="2" charset="0"/>
                </a:rPr>
                <a:t>C’</a:t>
              </a:r>
            </a:p>
          </p:txBody>
        </p:sp>
        <p:sp>
          <p:nvSpPr>
            <p:cNvPr id="119" name="TextBox 118">
              <a:extLst>
                <a:ext uri="{FF2B5EF4-FFF2-40B4-BE49-F238E27FC236}">
                  <a16:creationId xmlns:a16="http://schemas.microsoft.com/office/drawing/2014/main" id="{0B2AD21A-7C6B-0D4E-9244-08565B562185}"/>
                </a:ext>
              </a:extLst>
            </p:cNvPr>
            <p:cNvSpPr txBox="1"/>
            <p:nvPr/>
          </p:nvSpPr>
          <p:spPr>
            <a:xfrm>
              <a:off x="1668887" y="1024348"/>
              <a:ext cx="328936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>
                  <a:solidFill>
                    <a:schemeClr val="bg1"/>
                  </a:solidFill>
                  <a:latin typeface="Helvetica" pitchFamily="2" charset="0"/>
                </a:rPr>
                <a:t>D’</a:t>
              </a:r>
            </a:p>
          </p:txBody>
        </p:sp>
        <p:sp>
          <p:nvSpPr>
            <p:cNvPr id="120" name="TextBox 119">
              <a:extLst>
                <a:ext uri="{FF2B5EF4-FFF2-40B4-BE49-F238E27FC236}">
                  <a16:creationId xmlns:a16="http://schemas.microsoft.com/office/drawing/2014/main" id="{4A489C87-1DD1-D746-9694-A3EADCC40F9B}"/>
                </a:ext>
              </a:extLst>
            </p:cNvPr>
            <p:cNvSpPr txBox="1"/>
            <p:nvPr/>
          </p:nvSpPr>
          <p:spPr>
            <a:xfrm>
              <a:off x="1658362" y="1769052"/>
              <a:ext cx="32092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>
                  <a:solidFill>
                    <a:schemeClr val="bg1"/>
                  </a:solidFill>
                  <a:latin typeface="Helvetica" pitchFamily="2" charset="0"/>
                </a:rPr>
                <a:t>E’</a:t>
              </a:r>
            </a:p>
          </p:txBody>
        </p:sp>
        <p:sp>
          <p:nvSpPr>
            <p:cNvPr id="121" name="TextBox 120">
              <a:extLst>
                <a:ext uri="{FF2B5EF4-FFF2-40B4-BE49-F238E27FC236}">
                  <a16:creationId xmlns:a16="http://schemas.microsoft.com/office/drawing/2014/main" id="{FE096069-D819-3F4B-ACDD-66533D27FA23}"/>
                </a:ext>
              </a:extLst>
            </p:cNvPr>
            <p:cNvSpPr txBox="1"/>
            <p:nvPr/>
          </p:nvSpPr>
          <p:spPr>
            <a:xfrm>
              <a:off x="1648544" y="2513756"/>
              <a:ext cx="312906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>
                  <a:solidFill>
                    <a:schemeClr val="bg1"/>
                  </a:solidFill>
                  <a:latin typeface="Helvetica" pitchFamily="2" charset="0"/>
                </a:rPr>
                <a:t>F’</a:t>
              </a:r>
            </a:p>
          </p:txBody>
        </p:sp>
        <p:sp>
          <p:nvSpPr>
            <p:cNvPr id="122" name="TextBox 121">
              <a:extLst>
                <a:ext uri="{FF2B5EF4-FFF2-40B4-BE49-F238E27FC236}">
                  <a16:creationId xmlns:a16="http://schemas.microsoft.com/office/drawing/2014/main" id="{CDD6B363-9AC9-6247-8BC0-31F97EE06039}"/>
                </a:ext>
              </a:extLst>
            </p:cNvPr>
            <p:cNvSpPr txBox="1"/>
            <p:nvPr/>
          </p:nvSpPr>
          <p:spPr>
            <a:xfrm>
              <a:off x="2641090" y="1032037"/>
              <a:ext cx="338554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>
                  <a:solidFill>
                    <a:schemeClr val="bg1"/>
                  </a:solidFill>
                  <a:latin typeface="Helvetica" pitchFamily="2" charset="0"/>
                </a:rPr>
                <a:t>G’</a:t>
              </a:r>
            </a:p>
          </p:txBody>
        </p:sp>
        <p:sp>
          <p:nvSpPr>
            <p:cNvPr id="123" name="TextBox 122">
              <a:extLst>
                <a:ext uri="{FF2B5EF4-FFF2-40B4-BE49-F238E27FC236}">
                  <a16:creationId xmlns:a16="http://schemas.microsoft.com/office/drawing/2014/main" id="{5EAC4626-1B70-CB4C-8071-DD10E5BC0D8E}"/>
                </a:ext>
              </a:extLst>
            </p:cNvPr>
            <p:cNvSpPr txBox="1"/>
            <p:nvPr/>
          </p:nvSpPr>
          <p:spPr>
            <a:xfrm>
              <a:off x="2654809" y="1760518"/>
              <a:ext cx="328936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>
                  <a:solidFill>
                    <a:schemeClr val="bg1"/>
                  </a:solidFill>
                  <a:latin typeface="Helvetica" pitchFamily="2" charset="0"/>
                </a:rPr>
                <a:t>H’</a:t>
              </a:r>
            </a:p>
          </p:txBody>
        </p:sp>
        <p:sp>
          <p:nvSpPr>
            <p:cNvPr id="124" name="TextBox 123">
              <a:extLst>
                <a:ext uri="{FF2B5EF4-FFF2-40B4-BE49-F238E27FC236}">
                  <a16:creationId xmlns:a16="http://schemas.microsoft.com/office/drawing/2014/main" id="{8375194C-2078-524B-89A2-41B1EB34AFD8}"/>
                </a:ext>
              </a:extLst>
            </p:cNvPr>
            <p:cNvSpPr txBox="1"/>
            <p:nvPr/>
          </p:nvSpPr>
          <p:spPr>
            <a:xfrm>
              <a:off x="2641090" y="2522496"/>
              <a:ext cx="26161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>
                  <a:solidFill>
                    <a:schemeClr val="bg1"/>
                  </a:solidFill>
                  <a:latin typeface="Helvetica" pitchFamily="2" charset="0"/>
                </a:rPr>
                <a:t>I’</a:t>
              </a:r>
            </a:p>
          </p:txBody>
        </p:sp>
        <p:sp>
          <p:nvSpPr>
            <p:cNvPr id="125" name="TextBox 124">
              <a:extLst>
                <a:ext uri="{FF2B5EF4-FFF2-40B4-BE49-F238E27FC236}">
                  <a16:creationId xmlns:a16="http://schemas.microsoft.com/office/drawing/2014/main" id="{29E52E57-8C86-C04B-835B-4E87620BBEBC}"/>
                </a:ext>
              </a:extLst>
            </p:cNvPr>
            <p:cNvSpPr txBox="1"/>
            <p:nvPr/>
          </p:nvSpPr>
          <p:spPr>
            <a:xfrm>
              <a:off x="3671913" y="1027216"/>
              <a:ext cx="295274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>
                  <a:solidFill>
                    <a:schemeClr val="bg1"/>
                  </a:solidFill>
                  <a:latin typeface="Helvetica" pitchFamily="2" charset="0"/>
                </a:rPr>
                <a:t>J’</a:t>
              </a:r>
            </a:p>
          </p:txBody>
        </p:sp>
        <p:sp>
          <p:nvSpPr>
            <p:cNvPr id="126" name="TextBox 125">
              <a:extLst>
                <a:ext uri="{FF2B5EF4-FFF2-40B4-BE49-F238E27FC236}">
                  <a16:creationId xmlns:a16="http://schemas.microsoft.com/office/drawing/2014/main" id="{65708F6D-D0DE-ED46-B144-1F773B253A09}"/>
                </a:ext>
              </a:extLst>
            </p:cNvPr>
            <p:cNvSpPr txBox="1"/>
            <p:nvPr/>
          </p:nvSpPr>
          <p:spPr>
            <a:xfrm>
              <a:off x="3655909" y="1767834"/>
              <a:ext cx="32092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>
                  <a:solidFill>
                    <a:schemeClr val="bg1"/>
                  </a:solidFill>
                  <a:latin typeface="Helvetica" pitchFamily="2" charset="0"/>
                </a:rPr>
                <a:t>K’</a:t>
              </a:r>
            </a:p>
          </p:txBody>
        </p:sp>
        <p:sp>
          <p:nvSpPr>
            <p:cNvPr id="127" name="TextBox 126">
              <a:extLst>
                <a:ext uri="{FF2B5EF4-FFF2-40B4-BE49-F238E27FC236}">
                  <a16:creationId xmlns:a16="http://schemas.microsoft.com/office/drawing/2014/main" id="{7CCEEBA1-B132-8245-9440-BE9D351F9534}"/>
                </a:ext>
              </a:extLst>
            </p:cNvPr>
            <p:cNvSpPr txBox="1"/>
            <p:nvPr/>
          </p:nvSpPr>
          <p:spPr>
            <a:xfrm>
              <a:off x="3666085" y="2516820"/>
              <a:ext cx="294889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>
                  <a:solidFill>
                    <a:schemeClr val="bg1"/>
                  </a:solidFill>
                  <a:latin typeface="Helvetica" pitchFamily="2" charset="0"/>
                </a:rPr>
                <a:t>L’</a:t>
              </a:r>
            </a:p>
          </p:txBody>
        </p:sp>
        <p:sp>
          <p:nvSpPr>
            <p:cNvPr id="128" name="TextBox 127">
              <a:extLst>
                <a:ext uri="{FF2B5EF4-FFF2-40B4-BE49-F238E27FC236}">
                  <a16:creationId xmlns:a16="http://schemas.microsoft.com/office/drawing/2014/main" id="{C81643A1-1CFE-484D-86FD-AC86982D900D}"/>
                </a:ext>
              </a:extLst>
            </p:cNvPr>
            <p:cNvSpPr txBox="1"/>
            <p:nvPr/>
          </p:nvSpPr>
          <p:spPr>
            <a:xfrm>
              <a:off x="4685513" y="1034072"/>
              <a:ext cx="34657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>
                  <a:solidFill>
                    <a:schemeClr val="bg1"/>
                  </a:solidFill>
                  <a:latin typeface="Helvetica" pitchFamily="2" charset="0"/>
                </a:rPr>
                <a:t>M’</a:t>
              </a:r>
            </a:p>
          </p:txBody>
        </p:sp>
        <p:sp>
          <p:nvSpPr>
            <p:cNvPr id="129" name="TextBox 128">
              <a:extLst>
                <a:ext uri="{FF2B5EF4-FFF2-40B4-BE49-F238E27FC236}">
                  <a16:creationId xmlns:a16="http://schemas.microsoft.com/office/drawing/2014/main" id="{22A0A73D-531A-1444-BA23-08326A8BE470}"/>
                </a:ext>
              </a:extLst>
            </p:cNvPr>
            <p:cNvSpPr txBox="1"/>
            <p:nvPr/>
          </p:nvSpPr>
          <p:spPr>
            <a:xfrm>
              <a:off x="4652990" y="1760517"/>
              <a:ext cx="328936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>
                  <a:solidFill>
                    <a:schemeClr val="bg1"/>
                  </a:solidFill>
                  <a:latin typeface="Helvetica" pitchFamily="2" charset="0"/>
                </a:rPr>
                <a:t>N’</a:t>
              </a:r>
            </a:p>
          </p:txBody>
        </p:sp>
        <p:sp>
          <p:nvSpPr>
            <p:cNvPr id="130" name="TextBox 129">
              <a:extLst>
                <a:ext uri="{FF2B5EF4-FFF2-40B4-BE49-F238E27FC236}">
                  <a16:creationId xmlns:a16="http://schemas.microsoft.com/office/drawing/2014/main" id="{2E62E5AD-E131-8347-BF2E-7F49CE9BBC33}"/>
                </a:ext>
              </a:extLst>
            </p:cNvPr>
            <p:cNvSpPr txBox="1"/>
            <p:nvPr/>
          </p:nvSpPr>
          <p:spPr>
            <a:xfrm>
              <a:off x="4652990" y="2513756"/>
              <a:ext cx="338554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>
                  <a:solidFill>
                    <a:schemeClr val="bg1"/>
                  </a:solidFill>
                  <a:latin typeface="Helvetica" pitchFamily="2" charset="0"/>
                </a:rPr>
                <a:t>O’</a:t>
              </a:r>
            </a:p>
          </p:txBody>
        </p:sp>
        <p:sp>
          <p:nvSpPr>
            <p:cNvPr id="131" name="TextBox 130">
              <a:extLst>
                <a:ext uri="{FF2B5EF4-FFF2-40B4-BE49-F238E27FC236}">
                  <a16:creationId xmlns:a16="http://schemas.microsoft.com/office/drawing/2014/main" id="{F5C60F75-25A3-5F46-AFEC-D83C34A7CD89}"/>
                </a:ext>
              </a:extLst>
            </p:cNvPr>
            <p:cNvSpPr txBox="1"/>
            <p:nvPr/>
          </p:nvSpPr>
          <p:spPr>
            <a:xfrm>
              <a:off x="5660790" y="1026755"/>
              <a:ext cx="32092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>
                  <a:solidFill>
                    <a:schemeClr val="bg1"/>
                  </a:solidFill>
                  <a:latin typeface="Helvetica" pitchFamily="2" charset="0"/>
                </a:rPr>
                <a:t>P’</a:t>
              </a:r>
            </a:p>
          </p:txBody>
        </p:sp>
        <p:sp>
          <p:nvSpPr>
            <p:cNvPr id="132" name="TextBox 131">
              <a:extLst>
                <a:ext uri="{FF2B5EF4-FFF2-40B4-BE49-F238E27FC236}">
                  <a16:creationId xmlns:a16="http://schemas.microsoft.com/office/drawing/2014/main" id="{B2AE9979-B7C5-1842-9C03-D13D5DB0413E}"/>
                </a:ext>
              </a:extLst>
            </p:cNvPr>
            <p:cNvSpPr txBox="1"/>
            <p:nvPr/>
          </p:nvSpPr>
          <p:spPr>
            <a:xfrm>
              <a:off x="5648139" y="1760516"/>
              <a:ext cx="338554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>
                  <a:solidFill>
                    <a:schemeClr val="bg1"/>
                  </a:solidFill>
                  <a:latin typeface="Helvetica" pitchFamily="2" charset="0"/>
                </a:rPr>
                <a:t>Q’</a:t>
              </a:r>
            </a:p>
          </p:txBody>
        </p:sp>
        <p:sp>
          <p:nvSpPr>
            <p:cNvPr id="133" name="TextBox 132">
              <a:extLst>
                <a:ext uri="{FF2B5EF4-FFF2-40B4-BE49-F238E27FC236}">
                  <a16:creationId xmlns:a16="http://schemas.microsoft.com/office/drawing/2014/main" id="{DF5227DF-405E-AC43-93A1-BE137FA77B64}"/>
                </a:ext>
              </a:extLst>
            </p:cNvPr>
            <p:cNvSpPr txBox="1"/>
            <p:nvPr/>
          </p:nvSpPr>
          <p:spPr>
            <a:xfrm>
              <a:off x="5641554" y="2503115"/>
              <a:ext cx="328936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>
                  <a:solidFill>
                    <a:schemeClr val="bg1"/>
                  </a:solidFill>
                  <a:latin typeface="Helvetica" pitchFamily="2" charset="0"/>
                </a:rPr>
                <a:t>R’</a:t>
              </a:r>
            </a:p>
          </p:txBody>
        </p:sp>
      </p:grpSp>
      <p:sp>
        <p:nvSpPr>
          <p:cNvPr id="134" name="TextBox 133">
            <a:extLst>
              <a:ext uri="{FF2B5EF4-FFF2-40B4-BE49-F238E27FC236}">
                <a16:creationId xmlns:a16="http://schemas.microsoft.com/office/drawing/2014/main" id="{72612EE8-A25A-1A4A-A335-917A7D2C268A}"/>
              </a:ext>
            </a:extLst>
          </p:cNvPr>
          <p:cNvSpPr txBox="1"/>
          <p:nvPr/>
        </p:nvSpPr>
        <p:spPr>
          <a:xfrm>
            <a:off x="4564121" y="701825"/>
            <a:ext cx="112883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>
                <a:latin typeface="Helvetica" pitchFamily="2" charset="0"/>
              </a:rPr>
              <a:t>Replicate 2</a:t>
            </a:r>
          </a:p>
        </p:txBody>
      </p:sp>
      <p:cxnSp>
        <p:nvCxnSpPr>
          <p:cNvPr id="136" name="Straight Connector 135">
            <a:extLst>
              <a:ext uri="{FF2B5EF4-FFF2-40B4-BE49-F238E27FC236}">
                <a16:creationId xmlns:a16="http://schemas.microsoft.com/office/drawing/2014/main" id="{70C669EA-AF54-D14A-B9DC-A84CA4EF8851}"/>
              </a:ext>
            </a:extLst>
          </p:cNvPr>
          <p:cNvCxnSpPr/>
          <p:nvPr/>
        </p:nvCxnSpPr>
        <p:spPr>
          <a:xfrm>
            <a:off x="741177" y="974969"/>
            <a:ext cx="59020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7" name="TextBox 136">
            <a:extLst>
              <a:ext uri="{FF2B5EF4-FFF2-40B4-BE49-F238E27FC236}">
                <a16:creationId xmlns:a16="http://schemas.microsoft.com/office/drawing/2014/main" id="{9E4C3A18-A811-1B44-8784-66B848F77C3D}"/>
              </a:ext>
            </a:extLst>
          </p:cNvPr>
          <p:cNvSpPr txBox="1"/>
          <p:nvPr/>
        </p:nvSpPr>
        <p:spPr>
          <a:xfrm>
            <a:off x="312749" y="962792"/>
            <a:ext cx="37061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>
                <a:latin typeface="Helvetica" pitchFamily="2" charset="0"/>
              </a:rPr>
              <a:t>A</a:t>
            </a:r>
          </a:p>
        </p:txBody>
      </p:sp>
      <p:sp>
        <p:nvSpPr>
          <p:cNvPr id="138" name="TextBox 137">
            <a:extLst>
              <a:ext uri="{FF2B5EF4-FFF2-40B4-BE49-F238E27FC236}">
                <a16:creationId xmlns:a16="http://schemas.microsoft.com/office/drawing/2014/main" id="{9DD385BE-3D96-F048-834F-4697F36B3B89}"/>
              </a:ext>
            </a:extLst>
          </p:cNvPr>
          <p:cNvSpPr txBox="1"/>
          <p:nvPr/>
        </p:nvSpPr>
        <p:spPr>
          <a:xfrm>
            <a:off x="316007" y="3352203"/>
            <a:ext cx="37061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>
                <a:latin typeface="Helvetica" pitchFamily="2" charset="0"/>
              </a:rPr>
              <a:t>B</a:t>
            </a:r>
          </a:p>
        </p:txBody>
      </p:sp>
      <p:sp>
        <p:nvSpPr>
          <p:cNvPr id="139" name="TextBox 138">
            <a:extLst>
              <a:ext uri="{FF2B5EF4-FFF2-40B4-BE49-F238E27FC236}">
                <a16:creationId xmlns:a16="http://schemas.microsoft.com/office/drawing/2014/main" id="{3E81CC5D-8938-E549-9308-5C5D0FE119FD}"/>
              </a:ext>
            </a:extLst>
          </p:cNvPr>
          <p:cNvSpPr txBox="1"/>
          <p:nvPr/>
        </p:nvSpPr>
        <p:spPr>
          <a:xfrm>
            <a:off x="315655" y="5726918"/>
            <a:ext cx="37061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>
                <a:latin typeface="Helvetica" pitchFamily="2" charset="0"/>
              </a:rPr>
              <a:t>C</a:t>
            </a:r>
          </a:p>
        </p:txBody>
      </p:sp>
      <p:sp>
        <p:nvSpPr>
          <p:cNvPr id="135" name="TextBox 134">
            <a:extLst>
              <a:ext uri="{FF2B5EF4-FFF2-40B4-BE49-F238E27FC236}">
                <a16:creationId xmlns:a16="http://schemas.microsoft.com/office/drawing/2014/main" id="{05F7F56C-4E7D-FC47-A5C6-CCAC399B9B7B}"/>
              </a:ext>
            </a:extLst>
          </p:cNvPr>
          <p:cNvSpPr txBox="1"/>
          <p:nvPr/>
        </p:nvSpPr>
        <p:spPr>
          <a:xfrm>
            <a:off x="98827" y="40213"/>
            <a:ext cx="135325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Figure S4</a:t>
            </a:r>
          </a:p>
        </p:txBody>
      </p:sp>
    </p:spTree>
    <p:extLst>
      <p:ext uri="{BB962C8B-B14F-4D97-AF65-F5344CB8AC3E}">
        <p14:creationId xmlns:p14="http://schemas.microsoft.com/office/powerpoint/2010/main" val="386946164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D4974754-6E03-2242-93CC-BA58A7AD9057}"/>
              </a:ext>
            </a:extLst>
          </p:cNvPr>
          <p:cNvSpPr/>
          <p:nvPr/>
        </p:nvSpPr>
        <p:spPr>
          <a:xfrm>
            <a:off x="864704" y="901508"/>
            <a:ext cx="5128592" cy="2996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sz="1200" b="1" dirty="0">
                <a:latin typeface="Helvetica" pitchFamily="2" charset="0"/>
                <a:ea typeface="Times New Roman" panose="02020603050405020304" pitchFamily="18" charset="0"/>
                <a:cs typeface="Arial" panose="020B0604020202020204" pitchFamily="34" charset="0"/>
              </a:rPr>
              <a:t>Figure S4. The DAF-16 transcriptional reporter </a:t>
            </a:r>
            <a:r>
              <a:rPr lang="en-US" sz="1200" b="1" i="1" dirty="0">
                <a:latin typeface="Helvetica" pitchFamily="2" charset="0"/>
                <a:ea typeface="Times New Roman" panose="02020603050405020304" pitchFamily="18" charset="0"/>
                <a:cs typeface="Arial" panose="020B0604020202020204" pitchFamily="34" charset="0"/>
              </a:rPr>
              <a:t>Plys-7::GFP </a:t>
            </a:r>
            <a:r>
              <a:rPr lang="en-US" sz="1200" b="1" dirty="0">
                <a:latin typeface="Helvetica" pitchFamily="2" charset="0"/>
                <a:ea typeface="Times New Roman" panose="02020603050405020304" pitchFamily="18" charset="0"/>
                <a:cs typeface="Arial" panose="020B0604020202020204" pitchFamily="34" charset="0"/>
              </a:rPr>
              <a:t>is not expressed in L4 larvae and is not affected by the absence of PMK-1. </a:t>
            </a:r>
            <a:r>
              <a:rPr lang="en-US" sz="1200" i="1" dirty="0">
                <a:latin typeface="Helvetica" pitchFamily="2" charset="0"/>
                <a:ea typeface="Times New Roman" panose="02020603050405020304" pitchFamily="18" charset="0"/>
                <a:cs typeface="Arial" panose="020B0604020202020204" pitchFamily="34" charset="0"/>
              </a:rPr>
              <a:t>C. elegans</a:t>
            </a:r>
            <a:r>
              <a:rPr lang="en-US" sz="1200" dirty="0">
                <a:latin typeface="Helvetica" pitchFamily="2" charset="0"/>
                <a:ea typeface="Times New Roman" panose="02020603050405020304" pitchFamily="18" charset="0"/>
                <a:cs typeface="Arial" panose="020B0604020202020204" pitchFamily="34" charset="0"/>
              </a:rPr>
              <a:t> expressing </a:t>
            </a:r>
            <a:r>
              <a:rPr lang="en-US" sz="1200" i="1" dirty="0">
                <a:latin typeface="Helvetica" pitchFamily="2" charset="0"/>
                <a:ea typeface="Times New Roman" panose="02020603050405020304" pitchFamily="18" charset="0"/>
                <a:cs typeface="Arial" panose="020B0604020202020204" pitchFamily="34" charset="0"/>
              </a:rPr>
              <a:t>Plys-7::GFP </a:t>
            </a:r>
            <a:r>
              <a:rPr lang="en-US" sz="1200" dirty="0">
                <a:latin typeface="Helvetica" pitchFamily="2" charset="0"/>
                <a:ea typeface="Times New Roman" panose="02020603050405020304" pitchFamily="18" charset="0"/>
                <a:cs typeface="Arial" panose="020B0604020202020204" pitchFamily="34" charset="0"/>
              </a:rPr>
              <a:t>were left untreated (A) or were treated with RNAi targeting </a:t>
            </a:r>
            <a:r>
              <a:rPr lang="en-US" sz="1200" i="1" dirty="0">
                <a:latin typeface="Helvetica" pitchFamily="2" charset="0"/>
                <a:ea typeface="Times New Roman" panose="02020603050405020304" pitchFamily="18" charset="0"/>
                <a:cs typeface="Arial" panose="020B0604020202020204" pitchFamily="34" charset="0"/>
              </a:rPr>
              <a:t>daf-16</a:t>
            </a:r>
            <a:r>
              <a:rPr lang="en-US" sz="1200" dirty="0">
                <a:latin typeface="Helvetica" pitchFamily="2" charset="0"/>
                <a:ea typeface="Times New Roman" panose="02020603050405020304" pitchFamily="18" charset="0"/>
                <a:cs typeface="Arial" panose="020B0604020202020204" pitchFamily="34" charset="0"/>
              </a:rPr>
              <a:t> (B) or </a:t>
            </a:r>
            <a:r>
              <a:rPr lang="en-US" sz="1200" i="1" dirty="0">
                <a:latin typeface="Helvetica" pitchFamily="2" charset="0"/>
                <a:ea typeface="Times New Roman" panose="02020603050405020304" pitchFamily="18" charset="0"/>
                <a:cs typeface="Arial" panose="020B0604020202020204" pitchFamily="34" charset="0"/>
              </a:rPr>
              <a:t>pmk-1</a:t>
            </a:r>
            <a:r>
              <a:rPr lang="en-US" sz="1200" dirty="0">
                <a:latin typeface="Helvetica" pitchFamily="2" charset="0"/>
                <a:ea typeface="Times New Roman" panose="02020603050405020304" pitchFamily="18" charset="0"/>
                <a:cs typeface="Arial" panose="020B0604020202020204" pitchFamily="34" charset="0"/>
              </a:rPr>
              <a:t> (C) beginning at the L1 larval stage. At L4 the animals were imaged under a fluorescence dissecting microscope. Representative images from two independent biological replicates (A’-I’ in A-C, Replicate 1; J’-R’ in A-C, Replicate 2) are shown. L4440, empty RNAi vector.   </a:t>
            </a:r>
            <a:endParaRPr lang="en-US" sz="1200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0407494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9</TotalTime>
  <Words>232</Words>
  <Application>Microsoft Macintosh PowerPoint</Application>
  <PresentationFormat>Letter Paper (8.5x11 in)</PresentationFormat>
  <Paragraphs>66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Arial</vt:lpstr>
      <vt:lpstr>Calibri</vt:lpstr>
      <vt:lpstr>Calibri Light</vt:lpstr>
      <vt:lpstr>Helvetica</vt:lpstr>
      <vt:lpstr>Office Theme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Matthew Youngman</dc:creator>
  <cp:lastModifiedBy>Matthew Youngman</cp:lastModifiedBy>
  <cp:revision>14</cp:revision>
  <dcterms:created xsi:type="dcterms:W3CDTF">2020-02-20T04:36:36Z</dcterms:created>
  <dcterms:modified xsi:type="dcterms:W3CDTF">2020-03-10T14:52:11Z</dcterms:modified>
</cp:coreProperties>
</file>