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6" r:id="rId2"/>
    <p:sldId id="277" r:id="rId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4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461"/>
    <p:restoredTop sz="94694"/>
  </p:normalViewPr>
  <p:slideViewPr>
    <p:cSldViewPr snapToGrid="0" snapToObjects="1" showGuides="1">
      <p:cViewPr varScale="1">
        <p:scale>
          <a:sx n="93" d="100"/>
          <a:sy n="93" d="100"/>
        </p:scale>
        <p:origin x="2552" y="200"/>
      </p:cViewPr>
      <p:guideLst>
        <p:guide orient="horz" pos="2904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067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629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1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78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35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44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57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95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91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096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31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08162-6A5E-744D-9B72-CC1D64A762CD}" type="datetimeFigureOut">
              <a:rPr lang="en-US" smtClean="0"/>
              <a:t>3/10/20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D7A3B-9FF0-1741-90A8-518D54CB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jpg"/><Relationship Id="rId18" Type="http://schemas.openxmlformats.org/officeDocument/2006/relationships/image" Target="../media/image17.jpg"/><Relationship Id="rId26" Type="http://schemas.openxmlformats.org/officeDocument/2006/relationships/image" Target="../media/image25.jpg"/><Relationship Id="rId39" Type="http://schemas.openxmlformats.org/officeDocument/2006/relationships/image" Target="../media/image38.jpg"/><Relationship Id="rId21" Type="http://schemas.openxmlformats.org/officeDocument/2006/relationships/image" Target="../media/image20.jpg"/><Relationship Id="rId34" Type="http://schemas.openxmlformats.org/officeDocument/2006/relationships/image" Target="../media/image33.jpg"/><Relationship Id="rId42" Type="http://schemas.openxmlformats.org/officeDocument/2006/relationships/image" Target="../media/image41.jpg"/><Relationship Id="rId47" Type="http://schemas.openxmlformats.org/officeDocument/2006/relationships/image" Target="../media/image46.jpg"/><Relationship Id="rId50" Type="http://schemas.openxmlformats.org/officeDocument/2006/relationships/image" Target="../media/image49.jpg"/><Relationship Id="rId55" Type="http://schemas.openxmlformats.org/officeDocument/2006/relationships/image" Target="../media/image54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6" Type="http://schemas.openxmlformats.org/officeDocument/2006/relationships/image" Target="../media/image15.jpg"/><Relationship Id="rId29" Type="http://schemas.openxmlformats.org/officeDocument/2006/relationships/image" Target="../media/image28.jpg"/><Relationship Id="rId11" Type="http://schemas.openxmlformats.org/officeDocument/2006/relationships/image" Target="../media/image10.jpg"/><Relationship Id="rId24" Type="http://schemas.openxmlformats.org/officeDocument/2006/relationships/image" Target="../media/image23.jpg"/><Relationship Id="rId32" Type="http://schemas.openxmlformats.org/officeDocument/2006/relationships/image" Target="../media/image31.jpg"/><Relationship Id="rId37" Type="http://schemas.openxmlformats.org/officeDocument/2006/relationships/image" Target="../media/image36.jpg"/><Relationship Id="rId40" Type="http://schemas.openxmlformats.org/officeDocument/2006/relationships/image" Target="../media/image39.jpg"/><Relationship Id="rId45" Type="http://schemas.openxmlformats.org/officeDocument/2006/relationships/image" Target="../media/image44.jpg"/><Relationship Id="rId53" Type="http://schemas.openxmlformats.org/officeDocument/2006/relationships/image" Target="../media/image52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19" Type="http://schemas.openxmlformats.org/officeDocument/2006/relationships/image" Target="../media/image18.jpg"/><Relationship Id="rId31" Type="http://schemas.openxmlformats.org/officeDocument/2006/relationships/image" Target="../media/image30.jpg"/><Relationship Id="rId44" Type="http://schemas.openxmlformats.org/officeDocument/2006/relationships/image" Target="../media/image43.jpg"/><Relationship Id="rId52" Type="http://schemas.openxmlformats.org/officeDocument/2006/relationships/image" Target="../media/image51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Relationship Id="rId22" Type="http://schemas.openxmlformats.org/officeDocument/2006/relationships/image" Target="../media/image21.jpg"/><Relationship Id="rId27" Type="http://schemas.openxmlformats.org/officeDocument/2006/relationships/image" Target="../media/image26.jpg"/><Relationship Id="rId30" Type="http://schemas.openxmlformats.org/officeDocument/2006/relationships/image" Target="../media/image29.jpg"/><Relationship Id="rId35" Type="http://schemas.openxmlformats.org/officeDocument/2006/relationships/image" Target="../media/image34.jpg"/><Relationship Id="rId43" Type="http://schemas.openxmlformats.org/officeDocument/2006/relationships/image" Target="../media/image42.jpg"/><Relationship Id="rId48" Type="http://schemas.openxmlformats.org/officeDocument/2006/relationships/image" Target="../media/image47.jpg"/><Relationship Id="rId8" Type="http://schemas.openxmlformats.org/officeDocument/2006/relationships/image" Target="../media/image7.jpg"/><Relationship Id="rId51" Type="http://schemas.openxmlformats.org/officeDocument/2006/relationships/image" Target="../media/image50.jpg"/><Relationship Id="rId3" Type="http://schemas.openxmlformats.org/officeDocument/2006/relationships/image" Target="../media/image2.jpg"/><Relationship Id="rId12" Type="http://schemas.openxmlformats.org/officeDocument/2006/relationships/image" Target="../media/image11.jpg"/><Relationship Id="rId17" Type="http://schemas.openxmlformats.org/officeDocument/2006/relationships/image" Target="../media/image16.jpg"/><Relationship Id="rId25" Type="http://schemas.openxmlformats.org/officeDocument/2006/relationships/image" Target="../media/image24.jpg"/><Relationship Id="rId33" Type="http://schemas.openxmlformats.org/officeDocument/2006/relationships/image" Target="../media/image32.jpg"/><Relationship Id="rId38" Type="http://schemas.openxmlformats.org/officeDocument/2006/relationships/image" Target="../media/image37.jpg"/><Relationship Id="rId46" Type="http://schemas.openxmlformats.org/officeDocument/2006/relationships/image" Target="../media/image45.jpg"/><Relationship Id="rId20" Type="http://schemas.openxmlformats.org/officeDocument/2006/relationships/image" Target="../media/image19.jpg"/><Relationship Id="rId41" Type="http://schemas.openxmlformats.org/officeDocument/2006/relationships/image" Target="../media/image40.jpg"/><Relationship Id="rId54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5" Type="http://schemas.openxmlformats.org/officeDocument/2006/relationships/image" Target="../media/image14.jpg"/><Relationship Id="rId23" Type="http://schemas.openxmlformats.org/officeDocument/2006/relationships/image" Target="../media/image22.jpg"/><Relationship Id="rId28" Type="http://schemas.openxmlformats.org/officeDocument/2006/relationships/image" Target="../media/image27.jpg"/><Relationship Id="rId36" Type="http://schemas.openxmlformats.org/officeDocument/2006/relationships/image" Target="../media/image35.jpg"/><Relationship Id="rId49" Type="http://schemas.openxmlformats.org/officeDocument/2006/relationships/image" Target="../media/image4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9A89575-CC57-D046-A8BB-FD4AA1839655}"/>
              </a:ext>
            </a:extLst>
          </p:cNvPr>
          <p:cNvGrpSpPr>
            <a:grpSpLocks noChangeAspect="1"/>
          </p:cNvGrpSpPr>
          <p:nvPr/>
        </p:nvGrpSpPr>
        <p:grpSpPr>
          <a:xfrm>
            <a:off x="744492" y="1005591"/>
            <a:ext cx="2944368" cy="2221215"/>
            <a:chOff x="262277" y="1062377"/>
            <a:chExt cx="4081874" cy="307934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C8851BD-371C-154A-9977-E293FE2B2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6485" y="2099125"/>
              <a:ext cx="1333457" cy="100584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DE7FA75-C855-D54D-8B0E-484FAE133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6485" y="3135878"/>
              <a:ext cx="1333457" cy="1005840"/>
            </a:xfrm>
            <a:prstGeom prst="rect">
              <a:avLst/>
            </a:prstGeom>
          </p:spPr>
        </p:pic>
        <p:pic>
          <p:nvPicPr>
            <p:cNvPr id="6" name="Picture 5" descr="A picture containing water&#10;&#10;Description automatically generated">
              <a:extLst>
                <a:ext uri="{FF2B5EF4-FFF2-40B4-BE49-F238E27FC236}">
                  <a16:creationId xmlns:a16="http://schemas.microsoft.com/office/drawing/2014/main" id="{69E79798-95F2-7D44-BBF0-E00ADEFE38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10694" y="3135879"/>
              <a:ext cx="1333457" cy="1005840"/>
            </a:xfrm>
            <a:prstGeom prst="rect">
              <a:avLst/>
            </a:prstGeom>
          </p:spPr>
        </p:pic>
        <p:pic>
          <p:nvPicPr>
            <p:cNvPr id="7" name="Picture 6" descr="A picture containing indoor, animal&#10;&#10;Description automatically generated">
              <a:extLst>
                <a:ext uri="{FF2B5EF4-FFF2-40B4-BE49-F238E27FC236}">
                  <a16:creationId xmlns:a16="http://schemas.microsoft.com/office/drawing/2014/main" id="{A0FF0D83-ACF3-F143-826A-3A19D0F7E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10694" y="2099124"/>
              <a:ext cx="1333457" cy="1005840"/>
            </a:xfrm>
            <a:prstGeom prst="rect">
              <a:avLst/>
            </a:prstGeom>
          </p:spPr>
        </p:pic>
        <p:pic>
          <p:nvPicPr>
            <p:cNvPr id="8" name="Picture 7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17055E06-31C9-424B-A28D-1A777C2414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10694" y="1062377"/>
              <a:ext cx="1333457" cy="1005840"/>
            </a:xfrm>
            <a:prstGeom prst="rect">
              <a:avLst/>
            </a:prstGeom>
          </p:spPr>
        </p:pic>
        <p:pic>
          <p:nvPicPr>
            <p:cNvPr id="9" name="Picture 8" descr="A picture containing water&#10;&#10;Description automatically generated">
              <a:extLst>
                <a:ext uri="{FF2B5EF4-FFF2-40B4-BE49-F238E27FC236}">
                  <a16:creationId xmlns:a16="http://schemas.microsoft.com/office/drawing/2014/main" id="{DDD3A317-9D22-C249-9FA8-527210B13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2277" y="3135880"/>
              <a:ext cx="1333457" cy="1005840"/>
            </a:xfrm>
            <a:prstGeom prst="rect">
              <a:avLst/>
            </a:prstGeom>
          </p:spPr>
        </p:pic>
        <p:pic>
          <p:nvPicPr>
            <p:cNvPr id="10" name="Picture 9" descr="A picture containing water&#10;&#10;Description automatically generated">
              <a:extLst>
                <a:ext uri="{FF2B5EF4-FFF2-40B4-BE49-F238E27FC236}">
                  <a16:creationId xmlns:a16="http://schemas.microsoft.com/office/drawing/2014/main" id="{CE5FCE4D-9467-3244-8EB8-700CFC67E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2277" y="2099127"/>
              <a:ext cx="1333457" cy="100584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A09FE3F-7808-A744-B615-CCA8CE887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36485" y="1062377"/>
              <a:ext cx="1333457" cy="1005840"/>
            </a:xfrm>
            <a:prstGeom prst="rect">
              <a:avLst/>
            </a:prstGeom>
          </p:spPr>
        </p:pic>
        <p:pic>
          <p:nvPicPr>
            <p:cNvPr id="12" name="Picture 11" descr="A picture containing water&#10;&#10;Description automatically generated">
              <a:extLst>
                <a:ext uri="{FF2B5EF4-FFF2-40B4-BE49-F238E27FC236}">
                  <a16:creationId xmlns:a16="http://schemas.microsoft.com/office/drawing/2014/main" id="{AEB6C485-B11C-7E44-84BF-00A1C0282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62277" y="1062377"/>
              <a:ext cx="1333457" cy="100584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69A75D0-A02F-4D49-AE6C-FE3255615A37}"/>
              </a:ext>
            </a:extLst>
          </p:cNvPr>
          <p:cNvGrpSpPr>
            <a:grpSpLocks noChangeAspect="1"/>
          </p:cNvGrpSpPr>
          <p:nvPr/>
        </p:nvGrpSpPr>
        <p:grpSpPr>
          <a:xfrm>
            <a:off x="3763217" y="1005591"/>
            <a:ext cx="2919941" cy="2221992"/>
            <a:chOff x="4547616" y="1054916"/>
            <a:chExt cx="4072418" cy="3098994"/>
          </a:xfrm>
        </p:grpSpPr>
        <p:pic>
          <p:nvPicPr>
            <p:cNvPr id="14" name="Picture 13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D77E2182-E011-1749-8348-C1C4FB59C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547616" y="1054916"/>
              <a:ext cx="1333457" cy="100584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773D334-E79F-F44E-818E-0FD6DE932A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286577" y="3148070"/>
              <a:ext cx="1333457" cy="1005840"/>
            </a:xfrm>
            <a:prstGeom prst="rect">
              <a:avLst/>
            </a:prstGeom>
          </p:spPr>
        </p:pic>
        <p:pic>
          <p:nvPicPr>
            <p:cNvPr id="16" name="Picture 15" descr="A picture containing indoor, laptop&#10;&#10;Description automatically generated">
              <a:extLst>
                <a:ext uri="{FF2B5EF4-FFF2-40B4-BE49-F238E27FC236}">
                  <a16:creationId xmlns:a16="http://schemas.microsoft.com/office/drawing/2014/main" id="{2C575251-030C-E64C-B4A1-F0553DFB6D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915044" y="3148070"/>
              <a:ext cx="1333457" cy="1005840"/>
            </a:xfrm>
            <a:prstGeom prst="rect">
              <a:avLst/>
            </a:prstGeom>
          </p:spPr>
        </p:pic>
        <p:pic>
          <p:nvPicPr>
            <p:cNvPr id="17" name="Picture 16" descr="A picture containing indoor, laptop&#10;&#10;Description automatically generated">
              <a:extLst>
                <a:ext uri="{FF2B5EF4-FFF2-40B4-BE49-F238E27FC236}">
                  <a16:creationId xmlns:a16="http://schemas.microsoft.com/office/drawing/2014/main" id="{2724492F-8F45-6048-B25F-018A4587F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547616" y="3148070"/>
              <a:ext cx="1333457" cy="1005840"/>
            </a:xfrm>
            <a:prstGeom prst="rect">
              <a:avLst/>
            </a:prstGeom>
          </p:spPr>
        </p:pic>
        <p:pic>
          <p:nvPicPr>
            <p:cNvPr id="18" name="Picture 17" descr="A picture containing kite&#10;&#10;Description automatically generated">
              <a:extLst>
                <a:ext uri="{FF2B5EF4-FFF2-40B4-BE49-F238E27FC236}">
                  <a16:creationId xmlns:a16="http://schemas.microsoft.com/office/drawing/2014/main" id="{70F007D9-6730-4D49-BF20-3811449E2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286577" y="2097492"/>
              <a:ext cx="1333457" cy="1005840"/>
            </a:xfrm>
            <a:prstGeom prst="rect">
              <a:avLst/>
            </a:prstGeom>
          </p:spPr>
        </p:pic>
        <p:pic>
          <p:nvPicPr>
            <p:cNvPr id="19" name="Picture 18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848D54C3-34C3-2A48-BC46-11A37DA490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915044" y="2097492"/>
              <a:ext cx="1333457" cy="1005840"/>
            </a:xfrm>
            <a:prstGeom prst="rect">
              <a:avLst/>
            </a:prstGeom>
          </p:spPr>
        </p:pic>
        <p:pic>
          <p:nvPicPr>
            <p:cNvPr id="20" name="Picture 19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BD03CBAF-BF19-1047-A0B6-0188DA1C0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547616" y="2097492"/>
              <a:ext cx="1333457" cy="1005840"/>
            </a:xfrm>
            <a:prstGeom prst="rect">
              <a:avLst/>
            </a:prstGeom>
          </p:spPr>
        </p:pic>
        <p:pic>
          <p:nvPicPr>
            <p:cNvPr id="21" name="Picture 20" descr="A picture containing indoor, laptop, computer, animal&#10;&#10;Description automatically generated">
              <a:extLst>
                <a:ext uri="{FF2B5EF4-FFF2-40B4-BE49-F238E27FC236}">
                  <a16:creationId xmlns:a16="http://schemas.microsoft.com/office/drawing/2014/main" id="{9D0B2553-042A-E644-A460-901F3B6F3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7286577" y="1054916"/>
              <a:ext cx="1333457" cy="1005840"/>
            </a:xfrm>
            <a:prstGeom prst="rect">
              <a:avLst/>
            </a:prstGeom>
          </p:spPr>
        </p:pic>
        <p:pic>
          <p:nvPicPr>
            <p:cNvPr id="22" name="Picture 21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97FA028E-3AE2-1A42-B0DC-CFF19E2883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915044" y="1054916"/>
              <a:ext cx="1333457" cy="1005840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7F51184-69C6-E543-8247-E34D7403C013}"/>
              </a:ext>
            </a:extLst>
          </p:cNvPr>
          <p:cNvGrpSpPr>
            <a:grpSpLocks noChangeAspect="1"/>
          </p:cNvGrpSpPr>
          <p:nvPr/>
        </p:nvGrpSpPr>
        <p:grpSpPr>
          <a:xfrm>
            <a:off x="3763217" y="3322362"/>
            <a:ext cx="2944368" cy="2222452"/>
            <a:chOff x="4670078" y="988610"/>
            <a:chExt cx="4080754" cy="3080212"/>
          </a:xfrm>
        </p:grpSpPr>
        <p:pic>
          <p:nvPicPr>
            <p:cNvPr id="27" name="Picture 26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3594CEBB-0F7D-7A4E-80AA-A8F5EEBBB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4670078" y="988610"/>
              <a:ext cx="1333457" cy="1005840"/>
            </a:xfrm>
            <a:prstGeom prst="rect">
              <a:avLst/>
            </a:prstGeom>
          </p:spPr>
        </p:pic>
        <p:pic>
          <p:nvPicPr>
            <p:cNvPr id="28" name="Picture 27" descr="A picture containing indoor, animal&#10;&#10;Description automatically generated">
              <a:extLst>
                <a:ext uri="{FF2B5EF4-FFF2-40B4-BE49-F238E27FC236}">
                  <a16:creationId xmlns:a16="http://schemas.microsoft.com/office/drawing/2014/main" id="{8EECC1C1-F694-2B42-B333-15427B016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6045386" y="988610"/>
              <a:ext cx="1333457" cy="1005840"/>
            </a:xfrm>
            <a:prstGeom prst="rect">
              <a:avLst/>
            </a:prstGeom>
          </p:spPr>
        </p:pic>
        <p:pic>
          <p:nvPicPr>
            <p:cNvPr id="29" name="Picture 28" descr="A picture containing animal, indoor&#10;&#10;Description automatically generated">
              <a:extLst>
                <a:ext uri="{FF2B5EF4-FFF2-40B4-BE49-F238E27FC236}">
                  <a16:creationId xmlns:a16="http://schemas.microsoft.com/office/drawing/2014/main" id="{CA0802E7-91CC-B249-A63D-E72A71886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7417375" y="3062982"/>
              <a:ext cx="1333457" cy="1005840"/>
            </a:xfrm>
            <a:prstGeom prst="rect">
              <a:avLst/>
            </a:prstGeom>
          </p:spPr>
        </p:pic>
        <p:pic>
          <p:nvPicPr>
            <p:cNvPr id="30" name="Picture 29" descr="A picture containing animal, indoor&#10;&#10;Description automatically generated">
              <a:extLst>
                <a:ext uri="{FF2B5EF4-FFF2-40B4-BE49-F238E27FC236}">
                  <a16:creationId xmlns:a16="http://schemas.microsoft.com/office/drawing/2014/main" id="{B0C28F45-1F4A-ED47-B958-1BD4425BA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6045386" y="3062982"/>
              <a:ext cx="1333457" cy="1005840"/>
            </a:xfrm>
            <a:prstGeom prst="rect">
              <a:avLst/>
            </a:prstGeom>
          </p:spPr>
        </p:pic>
        <p:pic>
          <p:nvPicPr>
            <p:cNvPr id="31" name="Picture 30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35432061-9E74-934B-97A0-D6904920E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4670078" y="3062982"/>
              <a:ext cx="1333457" cy="1005840"/>
            </a:xfrm>
            <a:prstGeom prst="rect">
              <a:avLst/>
            </a:prstGeom>
          </p:spPr>
        </p:pic>
        <p:pic>
          <p:nvPicPr>
            <p:cNvPr id="32" name="Picture 31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BFC251B5-C1FC-F746-BB5A-5815242602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7417375" y="2026080"/>
              <a:ext cx="1333457" cy="1005840"/>
            </a:xfrm>
            <a:prstGeom prst="rect">
              <a:avLst/>
            </a:prstGeom>
          </p:spPr>
        </p:pic>
        <p:pic>
          <p:nvPicPr>
            <p:cNvPr id="33" name="Picture 32" descr="A picture containing animal, indoor, laptop&#10;&#10;Description automatically generated">
              <a:extLst>
                <a:ext uri="{FF2B5EF4-FFF2-40B4-BE49-F238E27FC236}">
                  <a16:creationId xmlns:a16="http://schemas.microsoft.com/office/drawing/2014/main" id="{30272B72-53E2-9548-A6EF-4BFD20A0DF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6045386" y="2026080"/>
              <a:ext cx="1333457" cy="1005840"/>
            </a:xfrm>
            <a:prstGeom prst="rect">
              <a:avLst/>
            </a:prstGeom>
          </p:spPr>
        </p:pic>
        <p:pic>
          <p:nvPicPr>
            <p:cNvPr id="34" name="Picture 33" descr="A picture containing animal, indoor&#10;&#10;Description automatically generated">
              <a:extLst>
                <a:ext uri="{FF2B5EF4-FFF2-40B4-BE49-F238E27FC236}">
                  <a16:creationId xmlns:a16="http://schemas.microsoft.com/office/drawing/2014/main" id="{A06C61CC-1C69-8445-B9A1-553B2016A1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4670078" y="2026080"/>
              <a:ext cx="1333457" cy="1005840"/>
            </a:xfrm>
            <a:prstGeom prst="rect">
              <a:avLst/>
            </a:prstGeom>
          </p:spPr>
        </p:pic>
        <p:pic>
          <p:nvPicPr>
            <p:cNvPr id="35" name="Picture 34" descr="A picture containing indoor, animal, person, laptop&#10;&#10;Description automatically generated">
              <a:extLst>
                <a:ext uri="{FF2B5EF4-FFF2-40B4-BE49-F238E27FC236}">
                  <a16:creationId xmlns:a16="http://schemas.microsoft.com/office/drawing/2014/main" id="{07A569F0-5291-5F46-9D41-D1ECCFCDCA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7417375" y="988610"/>
              <a:ext cx="1333457" cy="1005840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E2C01BA-2691-F74A-AB5E-4B16848864AB}"/>
              </a:ext>
            </a:extLst>
          </p:cNvPr>
          <p:cNvGrpSpPr/>
          <p:nvPr/>
        </p:nvGrpSpPr>
        <p:grpSpPr>
          <a:xfrm>
            <a:off x="744492" y="3311852"/>
            <a:ext cx="2935224" cy="2232789"/>
            <a:chOff x="646024" y="3126905"/>
            <a:chExt cx="2935224" cy="2232789"/>
          </a:xfrm>
        </p:grpSpPr>
        <p:pic>
          <p:nvPicPr>
            <p:cNvPr id="37" name="Picture 36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11BCA45A-9C46-A44A-8CF8-BD6FA92180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2614278" y="4630299"/>
              <a:ext cx="966970" cy="72939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B1B40832-427C-B141-ADD7-2CC42B2EE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1627465" y="4630299"/>
              <a:ext cx="966970" cy="729395"/>
            </a:xfrm>
            <a:prstGeom prst="rect">
              <a:avLst/>
            </a:prstGeom>
          </p:spPr>
        </p:pic>
        <p:pic>
          <p:nvPicPr>
            <p:cNvPr id="39" name="Picture 38" descr="A picture containing animal, indoor&#10;&#10;Description automatically generated">
              <a:extLst>
                <a:ext uri="{FF2B5EF4-FFF2-40B4-BE49-F238E27FC236}">
                  <a16:creationId xmlns:a16="http://schemas.microsoft.com/office/drawing/2014/main" id="{9E2CF6F8-B58D-A74C-A18C-EAB2B28BE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646024" y="4630299"/>
              <a:ext cx="966970" cy="729395"/>
            </a:xfrm>
            <a:prstGeom prst="rect">
              <a:avLst/>
            </a:prstGeom>
          </p:spPr>
        </p:pic>
        <p:pic>
          <p:nvPicPr>
            <p:cNvPr id="40" name="Picture 39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F3C3691C-DC0C-8741-8C0C-314CD3D31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/>
            <a:stretch>
              <a:fillRect/>
            </a:stretch>
          </p:blipFill>
          <p:spPr>
            <a:xfrm>
              <a:off x="2614278" y="3883191"/>
              <a:ext cx="966970" cy="729395"/>
            </a:xfrm>
            <a:prstGeom prst="rect">
              <a:avLst/>
            </a:prstGeom>
          </p:spPr>
        </p:pic>
        <p:pic>
          <p:nvPicPr>
            <p:cNvPr id="41" name="Picture 40" descr="A picture containing indoor, animal, dark&#10;&#10;Description automatically generated">
              <a:extLst>
                <a:ext uri="{FF2B5EF4-FFF2-40B4-BE49-F238E27FC236}">
                  <a16:creationId xmlns:a16="http://schemas.microsoft.com/office/drawing/2014/main" id="{BC3EA38D-0AFF-AB4D-97B9-50ABA2896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>
              <a:off x="1627465" y="3883191"/>
              <a:ext cx="966970" cy="729395"/>
            </a:xfrm>
            <a:prstGeom prst="rect">
              <a:avLst/>
            </a:prstGeom>
          </p:spPr>
        </p:pic>
        <p:pic>
          <p:nvPicPr>
            <p:cNvPr id="42" name="Picture 41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B68F7C14-C2F9-3A4A-9B1F-00A6FE9FC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>
              <a:off x="646024" y="3883191"/>
              <a:ext cx="966970" cy="729395"/>
            </a:xfrm>
            <a:prstGeom prst="rect">
              <a:avLst/>
            </a:prstGeom>
          </p:spPr>
        </p:pic>
        <p:pic>
          <p:nvPicPr>
            <p:cNvPr id="43" name="Picture 42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1D5006F6-2A70-F94E-A476-3B288E216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>
              <a:off x="2614278" y="3126905"/>
              <a:ext cx="966970" cy="729395"/>
            </a:xfrm>
            <a:prstGeom prst="rect">
              <a:avLst/>
            </a:prstGeom>
          </p:spPr>
        </p:pic>
        <p:pic>
          <p:nvPicPr>
            <p:cNvPr id="44" name="Picture 43" descr="A picture containing indoor, animal&#10;&#10;Description automatically generated">
              <a:extLst>
                <a:ext uri="{FF2B5EF4-FFF2-40B4-BE49-F238E27FC236}">
                  <a16:creationId xmlns:a16="http://schemas.microsoft.com/office/drawing/2014/main" id="{71122E20-6062-D14B-BE72-5B0D73013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/>
            <a:stretch>
              <a:fillRect/>
            </a:stretch>
          </p:blipFill>
          <p:spPr>
            <a:xfrm>
              <a:off x="1627465" y="3126905"/>
              <a:ext cx="966970" cy="729395"/>
            </a:xfrm>
            <a:prstGeom prst="rect">
              <a:avLst/>
            </a:prstGeom>
          </p:spPr>
        </p:pic>
        <p:pic>
          <p:nvPicPr>
            <p:cNvPr id="45" name="Picture 44" descr="A picture containing indoor, animal&#10;&#10;Description automatically generated">
              <a:extLst>
                <a:ext uri="{FF2B5EF4-FFF2-40B4-BE49-F238E27FC236}">
                  <a16:creationId xmlns:a16="http://schemas.microsoft.com/office/drawing/2014/main" id="{05F9BFCC-6A52-1B49-9D2D-D0E202AB6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/>
            <a:stretch>
              <a:fillRect/>
            </a:stretch>
          </p:blipFill>
          <p:spPr>
            <a:xfrm>
              <a:off x="646024" y="3126905"/>
              <a:ext cx="966970" cy="729395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332245E-1E4B-3F4D-B5C3-4FB4E037A1B1}"/>
              </a:ext>
            </a:extLst>
          </p:cNvPr>
          <p:cNvGrpSpPr>
            <a:grpSpLocks noChangeAspect="1"/>
          </p:cNvGrpSpPr>
          <p:nvPr/>
        </p:nvGrpSpPr>
        <p:grpSpPr>
          <a:xfrm>
            <a:off x="3763217" y="5652724"/>
            <a:ext cx="2935224" cy="2219318"/>
            <a:chOff x="4657521" y="889988"/>
            <a:chExt cx="4092959" cy="3094680"/>
          </a:xfrm>
        </p:grpSpPr>
        <p:pic>
          <p:nvPicPr>
            <p:cNvPr id="48" name="Picture 47" descr="A picture containing laptop, indoor, animal, dark&#10;&#10;Description automatically generated">
              <a:extLst>
                <a:ext uri="{FF2B5EF4-FFF2-40B4-BE49-F238E27FC236}">
                  <a16:creationId xmlns:a16="http://schemas.microsoft.com/office/drawing/2014/main" id="{E625BDAF-C921-754B-AEAC-4EDDE2617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/>
            <a:stretch>
              <a:fillRect/>
            </a:stretch>
          </p:blipFill>
          <p:spPr>
            <a:xfrm>
              <a:off x="4657521" y="889988"/>
              <a:ext cx="1335024" cy="1007022"/>
            </a:xfrm>
            <a:prstGeom prst="rect">
              <a:avLst/>
            </a:prstGeom>
          </p:spPr>
        </p:pic>
        <p:pic>
          <p:nvPicPr>
            <p:cNvPr id="49" name="Picture 48" descr="A picture containing laptop, indoor, computer&#10;&#10;Description automatically generated">
              <a:extLst>
                <a:ext uri="{FF2B5EF4-FFF2-40B4-BE49-F238E27FC236}">
                  <a16:creationId xmlns:a16="http://schemas.microsoft.com/office/drawing/2014/main" id="{1184FB86-3390-6D43-A974-361955C2B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/>
            <a:stretch>
              <a:fillRect/>
            </a:stretch>
          </p:blipFill>
          <p:spPr>
            <a:xfrm>
              <a:off x="7415456" y="2977646"/>
              <a:ext cx="1335024" cy="1007022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A30641A7-BC7C-254E-8775-8CD586B88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6035835" y="2977646"/>
              <a:ext cx="1335024" cy="1007022"/>
            </a:xfrm>
            <a:prstGeom prst="rect">
              <a:avLst/>
            </a:prstGeom>
          </p:spPr>
        </p:pic>
        <p:pic>
          <p:nvPicPr>
            <p:cNvPr id="51" name="Picture 50" descr="A picture containing indoor, laptop, computer&#10;&#10;Description automatically generated">
              <a:extLst>
                <a:ext uri="{FF2B5EF4-FFF2-40B4-BE49-F238E27FC236}">
                  <a16:creationId xmlns:a16="http://schemas.microsoft.com/office/drawing/2014/main" id="{0376DF06-413C-4F42-B07D-9739D9FAD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/>
            <a:stretch>
              <a:fillRect/>
            </a:stretch>
          </p:blipFill>
          <p:spPr>
            <a:xfrm>
              <a:off x="4657521" y="2977646"/>
              <a:ext cx="1335024" cy="1007022"/>
            </a:xfrm>
            <a:prstGeom prst="rect">
              <a:avLst/>
            </a:prstGeom>
          </p:spPr>
        </p:pic>
        <p:pic>
          <p:nvPicPr>
            <p:cNvPr id="52" name="Picture 51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D396FE1A-D627-9046-AE80-92E87B2936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/>
            <a:stretch>
              <a:fillRect/>
            </a:stretch>
          </p:blipFill>
          <p:spPr>
            <a:xfrm>
              <a:off x="7415456" y="1933818"/>
              <a:ext cx="1335024" cy="1007022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58AFC0C6-6E50-1A44-A8DC-61D89776A2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/>
            <a:stretch>
              <a:fillRect/>
            </a:stretch>
          </p:blipFill>
          <p:spPr>
            <a:xfrm>
              <a:off x="6035835" y="1933818"/>
              <a:ext cx="1335024" cy="1007022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D0B22749-8584-3E40-8404-E18B5A9BD0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/>
            <a:stretch>
              <a:fillRect/>
            </a:stretch>
          </p:blipFill>
          <p:spPr>
            <a:xfrm>
              <a:off x="4657521" y="1933818"/>
              <a:ext cx="1335024" cy="1007022"/>
            </a:xfrm>
            <a:prstGeom prst="rect">
              <a:avLst/>
            </a:prstGeom>
          </p:spPr>
        </p:pic>
        <p:pic>
          <p:nvPicPr>
            <p:cNvPr id="55" name="Picture 54" descr="A picture containing animal, kite&#10;&#10;Description automatically generated">
              <a:extLst>
                <a:ext uri="{FF2B5EF4-FFF2-40B4-BE49-F238E27FC236}">
                  <a16:creationId xmlns:a16="http://schemas.microsoft.com/office/drawing/2014/main" id="{FA05D2BF-C19B-BA4F-BD3E-CBEFB8326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/>
            <a:stretch>
              <a:fillRect/>
            </a:stretch>
          </p:blipFill>
          <p:spPr>
            <a:xfrm>
              <a:off x="7415456" y="889988"/>
              <a:ext cx="1335024" cy="1007022"/>
            </a:xfrm>
            <a:prstGeom prst="rect">
              <a:avLst/>
            </a:prstGeom>
          </p:spPr>
        </p:pic>
        <p:pic>
          <p:nvPicPr>
            <p:cNvPr id="56" name="Picture 55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80BFC24E-A4C0-A54F-9D2B-89E8A87E4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/>
            <a:stretch>
              <a:fillRect/>
            </a:stretch>
          </p:blipFill>
          <p:spPr>
            <a:xfrm>
              <a:off x="6035835" y="889988"/>
              <a:ext cx="1335024" cy="1007022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1A1E6CA-2C4F-C742-9BD9-442DB0613D34}"/>
              </a:ext>
            </a:extLst>
          </p:cNvPr>
          <p:cNvGrpSpPr>
            <a:grpSpLocks noChangeAspect="1"/>
          </p:cNvGrpSpPr>
          <p:nvPr/>
        </p:nvGrpSpPr>
        <p:grpSpPr>
          <a:xfrm>
            <a:off x="744492" y="5652724"/>
            <a:ext cx="2935224" cy="2220273"/>
            <a:chOff x="430096" y="893579"/>
            <a:chExt cx="4081706" cy="3087500"/>
          </a:xfrm>
        </p:grpSpPr>
        <p:pic>
          <p:nvPicPr>
            <p:cNvPr id="58" name="Picture 57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6ABF8395-8332-7B4D-956D-C05B1CE324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/>
            <a:stretch>
              <a:fillRect/>
            </a:stretch>
          </p:blipFill>
          <p:spPr>
            <a:xfrm>
              <a:off x="430096" y="893579"/>
              <a:ext cx="1335024" cy="1007022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3523370A-F88F-744B-8F2C-240865877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/>
            <a:stretch>
              <a:fillRect/>
            </a:stretch>
          </p:blipFill>
          <p:spPr>
            <a:xfrm>
              <a:off x="3176778" y="2974057"/>
              <a:ext cx="1335024" cy="1007022"/>
            </a:xfrm>
            <a:prstGeom prst="rect">
              <a:avLst/>
            </a:prstGeom>
          </p:spPr>
        </p:pic>
        <p:pic>
          <p:nvPicPr>
            <p:cNvPr id="60" name="Picture 59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43C4BBBA-3610-224A-889A-DEE537442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/>
            <a:stretch>
              <a:fillRect/>
            </a:stretch>
          </p:blipFill>
          <p:spPr>
            <a:xfrm>
              <a:off x="1809533" y="2974057"/>
              <a:ext cx="1335024" cy="1007022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62158E4D-5433-684B-A817-0F060F095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/>
            <a:stretch>
              <a:fillRect/>
            </a:stretch>
          </p:blipFill>
          <p:spPr>
            <a:xfrm>
              <a:off x="430096" y="2974057"/>
              <a:ext cx="1335024" cy="1007022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2C8843B6-C9A3-3D45-A78C-5C56B9E39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/>
            <a:stretch>
              <a:fillRect/>
            </a:stretch>
          </p:blipFill>
          <p:spPr>
            <a:xfrm>
              <a:off x="3176778" y="1936413"/>
              <a:ext cx="1335024" cy="1007022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BBCFCC20-7BC6-DC46-B3C3-0BF0947F80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/>
            <a:stretch>
              <a:fillRect/>
            </a:stretch>
          </p:blipFill>
          <p:spPr>
            <a:xfrm>
              <a:off x="1809533" y="1936413"/>
              <a:ext cx="1335024" cy="1007022"/>
            </a:xfrm>
            <a:prstGeom prst="rect">
              <a:avLst/>
            </a:prstGeom>
          </p:spPr>
        </p:pic>
        <p:pic>
          <p:nvPicPr>
            <p:cNvPr id="64" name="Picture 63" descr="A picture containing water, indoor&#10;&#10;Description automatically generated">
              <a:extLst>
                <a:ext uri="{FF2B5EF4-FFF2-40B4-BE49-F238E27FC236}">
                  <a16:creationId xmlns:a16="http://schemas.microsoft.com/office/drawing/2014/main" id="{26D50A43-26A5-5E44-80EF-3CA92BF84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/>
            <a:stretch>
              <a:fillRect/>
            </a:stretch>
          </p:blipFill>
          <p:spPr>
            <a:xfrm>
              <a:off x="430096" y="1936413"/>
              <a:ext cx="1335024" cy="1007022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9DB5CDE8-B253-7D4D-ADE9-11C4B878A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/>
            <a:stretch>
              <a:fillRect/>
            </a:stretch>
          </p:blipFill>
          <p:spPr>
            <a:xfrm>
              <a:off x="3164586" y="893579"/>
              <a:ext cx="1335024" cy="1007022"/>
            </a:xfrm>
            <a:prstGeom prst="rect">
              <a:avLst/>
            </a:prstGeom>
          </p:spPr>
        </p:pic>
        <p:pic>
          <p:nvPicPr>
            <p:cNvPr id="66" name="Picture 65" descr="A picture containing kite, flying&#10;&#10;Description automatically generated">
              <a:extLst>
                <a:ext uri="{FF2B5EF4-FFF2-40B4-BE49-F238E27FC236}">
                  <a16:creationId xmlns:a16="http://schemas.microsoft.com/office/drawing/2014/main" id="{8F3ECAEA-91D2-E24D-8BB7-55567F0FC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5"/>
            <a:stretch>
              <a:fillRect/>
            </a:stretch>
          </p:blipFill>
          <p:spPr>
            <a:xfrm>
              <a:off x="1809533" y="893579"/>
              <a:ext cx="1335024" cy="1007022"/>
            </a:xfrm>
            <a:prstGeom prst="rect">
              <a:avLst/>
            </a:prstGeom>
          </p:spPr>
        </p:pic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6DD3A330-430A-174F-9A89-17E1C8DC8E7E}"/>
              </a:ext>
            </a:extLst>
          </p:cNvPr>
          <p:cNvSpPr txBox="1"/>
          <p:nvPr/>
        </p:nvSpPr>
        <p:spPr>
          <a:xfrm>
            <a:off x="17843" y="1934947"/>
            <a:ext cx="691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L4440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14BC15A-AD28-1848-993C-B8BA32D27EFB}"/>
              </a:ext>
            </a:extLst>
          </p:cNvPr>
          <p:cNvSpPr txBox="1"/>
          <p:nvPr/>
        </p:nvSpPr>
        <p:spPr>
          <a:xfrm>
            <a:off x="0" y="4390933"/>
            <a:ext cx="710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>
                <a:latin typeface="Helvetica" pitchFamily="2" charset="0"/>
              </a:rPr>
              <a:t>daf-16</a:t>
            </a:r>
          </a:p>
          <a:p>
            <a:pPr algn="ctr"/>
            <a:r>
              <a:rPr lang="en-US" sz="1400" b="1" dirty="0">
                <a:latin typeface="Helvetica" pitchFamily="2" charset="0"/>
              </a:rPr>
              <a:t>RNAi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CF51601-C339-1D44-9888-B487C184CAE9}"/>
              </a:ext>
            </a:extLst>
          </p:cNvPr>
          <p:cNvSpPr txBox="1"/>
          <p:nvPr/>
        </p:nvSpPr>
        <p:spPr>
          <a:xfrm>
            <a:off x="12274" y="6719939"/>
            <a:ext cx="712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>
                <a:latin typeface="Helvetica" pitchFamily="2" charset="0"/>
              </a:rPr>
              <a:t>pmk-1</a:t>
            </a:r>
          </a:p>
          <a:p>
            <a:pPr algn="ctr"/>
            <a:r>
              <a:rPr lang="en-US" sz="1400" b="1" dirty="0">
                <a:latin typeface="Helvetica" pitchFamily="2" charset="0"/>
              </a:rPr>
              <a:t>RNAi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61BFF323-AD74-6344-9E34-537D9AB56EAC}"/>
              </a:ext>
            </a:extLst>
          </p:cNvPr>
          <p:cNvCxnSpPr>
            <a:cxnSpLocks/>
          </p:cNvCxnSpPr>
          <p:nvPr/>
        </p:nvCxnSpPr>
        <p:spPr>
          <a:xfrm>
            <a:off x="649584" y="1015911"/>
            <a:ext cx="0" cy="2219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3677037-EF86-8140-84BF-D984F41A3048}"/>
              </a:ext>
            </a:extLst>
          </p:cNvPr>
          <p:cNvCxnSpPr>
            <a:cxnSpLocks/>
          </p:cNvCxnSpPr>
          <p:nvPr/>
        </p:nvCxnSpPr>
        <p:spPr>
          <a:xfrm flipH="1">
            <a:off x="649584" y="3353574"/>
            <a:ext cx="1" cy="2219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3478DDF-66BB-5143-9F40-6C37239086B5}"/>
              </a:ext>
            </a:extLst>
          </p:cNvPr>
          <p:cNvCxnSpPr>
            <a:cxnSpLocks/>
          </p:cNvCxnSpPr>
          <p:nvPr/>
        </p:nvCxnSpPr>
        <p:spPr>
          <a:xfrm flipH="1">
            <a:off x="649584" y="5641292"/>
            <a:ext cx="1" cy="221940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F4CFD4B9-5E79-534C-A864-47A764D5633D}"/>
              </a:ext>
            </a:extLst>
          </p:cNvPr>
          <p:cNvSpPr txBox="1"/>
          <p:nvPr/>
        </p:nvSpPr>
        <p:spPr>
          <a:xfrm>
            <a:off x="325023" y="923703"/>
            <a:ext cx="37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" pitchFamily="2" charset="0"/>
              </a:rPr>
              <a:t>A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8614DDA-4D33-4A48-9604-7CC66EA5B25F}"/>
              </a:ext>
            </a:extLst>
          </p:cNvPr>
          <p:cNvSpPr txBox="1"/>
          <p:nvPr/>
        </p:nvSpPr>
        <p:spPr>
          <a:xfrm>
            <a:off x="328281" y="3313114"/>
            <a:ext cx="37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" pitchFamily="2" charset="0"/>
              </a:rPr>
              <a:t>B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0228573-0D5A-B049-B825-B2EFAC6EF91F}"/>
              </a:ext>
            </a:extLst>
          </p:cNvPr>
          <p:cNvSpPr txBox="1"/>
          <p:nvPr/>
        </p:nvSpPr>
        <p:spPr>
          <a:xfrm>
            <a:off x="327929" y="5687829"/>
            <a:ext cx="37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" pitchFamily="2" charset="0"/>
              </a:rPr>
              <a:t>C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28DD9111-812D-5748-8672-F1A3C5D04795}"/>
              </a:ext>
            </a:extLst>
          </p:cNvPr>
          <p:cNvSpPr txBox="1"/>
          <p:nvPr/>
        </p:nvSpPr>
        <p:spPr>
          <a:xfrm>
            <a:off x="1628024" y="633952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Replicate 1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1BA7C99-5CE0-2A4D-BD74-669F750474E1}"/>
              </a:ext>
            </a:extLst>
          </p:cNvPr>
          <p:cNvSpPr txBox="1"/>
          <p:nvPr/>
        </p:nvSpPr>
        <p:spPr>
          <a:xfrm>
            <a:off x="4570376" y="633952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Helvetica" pitchFamily="2" charset="0"/>
              </a:rPr>
              <a:t>Replicate 2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231E4780-3E29-634C-A33D-CC5C62655162}"/>
              </a:ext>
            </a:extLst>
          </p:cNvPr>
          <p:cNvCxnSpPr/>
          <p:nvPr/>
        </p:nvCxnSpPr>
        <p:spPr>
          <a:xfrm>
            <a:off x="747432" y="907096"/>
            <a:ext cx="59020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C390ECBE-8A9A-614E-AD50-71B5B076159F}"/>
              </a:ext>
            </a:extLst>
          </p:cNvPr>
          <p:cNvSpPr txBox="1"/>
          <p:nvPr/>
        </p:nvSpPr>
        <p:spPr>
          <a:xfrm>
            <a:off x="777679" y="5627562"/>
            <a:ext cx="309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A’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7F48540-C7CB-814C-8045-4BA34CE8EAA3}"/>
              </a:ext>
            </a:extLst>
          </p:cNvPr>
          <p:cNvSpPr txBox="1"/>
          <p:nvPr/>
        </p:nvSpPr>
        <p:spPr>
          <a:xfrm>
            <a:off x="777679" y="6377104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B’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2BB6978-CFC9-EB4E-9996-A50CC88063F6}"/>
              </a:ext>
            </a:extLst>
          </p:cNvPr>
          <p:cNvSpPr txBox="1"/>
          <p:nvPr/>
        </p:nvSpPr>
        <p:spPr>
          <a:xfrm>
            <a:off x="767516" y="7125710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C’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551BD37-4D72-904F-8643-43006A169956}"/>
              </a:ext>
            </a:extLst>
          </p:cNvPr>
          <p:cNvSpPr txBox="1"/>
          <p:nvPr/>
        </p:nvSpPr>
        <p:spPr>
          <a:xfrm>
            <a:off x="1749782" y="5627562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D’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D558281-84C2-5E4A-AAE1-1ABE401644C0}"/>
              </a:ext>
            </a:extLst>
          </p:cNvPr>
          <p:cNvSpPr txBox="1"/>
          <p:nvPr/>
        </p:nvSpPr>
        <p:spPr>
          <a:xfrm>
            <a:off x="1739257" y="6372266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E’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703AD3E-3FB2-DC4E-9B02-4D48F50392B3}"/>
              </a:ext>
            </a:extLst>
          </p:cNvPr>
          <p:cNvSpPr txBox="1"/>
          <p:nvPr/>
        </p:nvSpPr>
        <p:spPr>
          <a:xfrm>
            <a:off x="1729439" y="7116970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F’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5465B29-3D41-6E49-913F-8CAD1509579D}"/>
              </a:ext>
            </a:extLst>
          </p:cNvPr>
          <p:cNvSpPr txBox="1"/>
          <p:nvPr/>
        </p:nvSpPr>
        <p:spPr>
          <a:xfrm>
            <a:off x="2721985" y="5635251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G’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C012D7F-3AF3-E348-A329-2F0F8EBB62DC}"/>
              </a:ext>
            </a:extLst>
          </p:cNvPr>
          <p:cNvSpPr txBox="1"/>
          <p:nvPr/>
        </p:nvSpPr>
        <p:spPr>
          <a:xfrm>
            <a:off x="2735704" y="6363732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H’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07F8EEB-3F8D-B541-A1A7-5B30E4D492F8}"/>
              </a:ext>
            </a:extLst>
          </p:cNvPr>
          <p:cNvSpPr txBox="1"/>
          <p:nvPr/>
        </p:nvSpPr>
        <p:spPr>
          <a:xfrm>
            <a:off x="2721985" y="7125710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I’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CAEE936-611E-8445-9FF4-37B861DE751B}"/>
              </a:ext>
            </a:extLst>
          </p:cNvPr>
          <p:cNvSpPr txBox="1"/>
          <p:nvPr/>
        </p:nvSpPr>
        <p:spPr>
          <a:xfrm>
            <a:off x="3752808" y="563043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J’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DBFD31C-DD40-6542-BA3B-5C4332204255}"/>
              </a:ext>
            </a:extLst>
          </p:cNvPr>
          <p:cNvSpPr txBox="1"/>
          <p:nvPr/>
        </p:nvSpPr>
        <p:spPr>
          <a:xfrm>
            <a:off x="3736804" y="6371048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K’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DB951FE-F3F9-D54C-8681-B43FA58AAEC6}"/>
              </a:ext>
            </a:extLst>
          </p:cNvPr>
          <p:cNvSpPr txBox="1"/>
          <p:nvPr/>
        </p:nvSpPr>
        <p:spPr>
          <a:xfrm>
            <a:off x="3746980" y="7120034"/>
            <a:ext cx="2948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L’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08B5B6A-6AF6-9341-82E6-4B1075CFE2E5}"/>
              </a:ext>
            </a:extLst>
          </p:cNvPr>
          <p:cNvSpPr txBox="1"/>
          <p:nvPr/>
        </p:nvSpPr>
        <p:spPr>
          <a:xfrm>
            <a:off x="4766408" y="5637286"/>
            <a:ext cx="346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M’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62BE3A3-E384-364B-8E85-10481C670579}"/>
              </a:ext>
            </a:extLst>
          </p:cNvPr>
          <p:cNvSpPr txBox="1"/>
          <p:nvPr/>
        </p:nvSpPr>
        <p:spPr>
          <a:xfrm>
            <a:off x="4733885" y="6363731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N’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43214E7-AF1F-6948-AC9D-E97DD612A4BC}"/>
              </a:ext>
            </a:extLst>
          </p:cNvPr>
          <p:cNvSpPr txBox="1"/>
          <p:nvPr/>
        </p:nvSpPr>
        <p:spPr>
          <a:xfrm>
            <a:off x="4733885" y="7116970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O’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975F024-E998-2748-97CD-7DE55BD4FC0B}"/>
              </a:ext>
            </a:extLst>
          </p:cNvPr>
          <p:cNvSpPr txBox="1"/>
          <p:nvPr/>
        </p:nvSpPr>
        <p:spPr>
          <a:xfrm>
            <a:off x="5741685" y="5629969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P’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D92B6968-D10A-9F4C-9490-CA72FF87136B}"/>
              </a:ext>
            </a:extLst>
          </p:cNvPr>
          <p:cNvSpPr txBox="1"/>
          <p:nvPr/>
        </p:nvSpPr>
        <p:spPr>
          <a:xfrm>
            <a:off x="5729034" y="6363730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Q’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EBCEA2B-FB41-C343-8590-DAB58AB1A31C}"/>
              </a:ext>
            </a:extLst>
          </p:cNvPr>
          <p:cNvSpPr txBox="1"/>
          <p:nvPr/>
        </p:nvSpPr>
        <p:spPr>
          <a:xfrm>
            <a:off x="5722449" y="7106329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R’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57EB714-B963-1F46-9899-653C08D7D59A}"/>
              </a:ext>
            </a:extLst>
          </p:cNvPr>
          <p:cNvSpPr txBox="1"/>
          <p:nvPr/>
        </p:nvSpPr>
        <p:spPr>
          <a:xfrm>
            <a:off x="766211" y="3337093"/>
            <a:ext cx="309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A’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93573CD-6583-FB4F-A2AA-6E0ABF88927C}"/>
              </a:ext>
            </a:extLst>
          </p:cNvPr>
          <p:cNvSpPr txBox="1"/>
          <p:nvPr/>
        </p:nvSpPr>
        <p:spPr>
          <a:xfrm>
            <a:off x="766211" y="4086635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B’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5C5EA2EC-B110-ED45-B0F6-153F91A4A2A6}"/>
              </a:ext>
            </a:extLst>
          </p:cNvPr>
          <p:cNvSpPr txBox="1"/>
          <p:nvPr/>
        </p:nvSpPr>
        <p:spPr>
          <a:xfrm>
            <a:off x="756048" y="4835241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C’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065A12B2-725B-2940-B95C-87DE444887A7}"/>
              </a:ext>
            </a:extLst>
          </p:cNvPr>
          <p:cNvSpPr txBox="1"/>
          <p:nvPr/>
        </p:nvSpPr>
        <p:spPr>
          <a:xfrm>
            <a:off x="1738314" y="3337093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D’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45A50CEE-361B-3449-927E-93177D990DF5}"/>
              </a:ext>
            </a:extLst>
          </p:cNvPr>
          <p:cNvSpPr txBox="1"/>
          <p:nvPr/>
        </p:nvSpPr>
        <p:spPr>
          <a:xfrm>
            <a:off x="1727789" y="4081797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E’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F696AD6-2786-C749-9710-16B141737010}"/>
              </a:ext>
            </a:extLst>
          </p:cNvPr>
          <p:cNvSpPr txBox="1"/>
          <p:nvPr/>
        </p:nvSpPr>
        <p:spPr>
          <a:xfrm>
            <a:off x="1717971" y="4826501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F’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A8368B82-CA95-3D47-92AA-9CCFBAE82EB2}"/>
              </a:ext>
            </a:extLst>
          </p:cNvPr>
          <p:cNvSpPr txBox="1"/>
          <p:nvPr/>
        </p:nvSpPr>
        <p:spPr>
          <a:xfrm>
            <a:off x="2710517" y="3344782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G’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256CC8CD-F5B4-8441-8F74-824994B7861D}"/>
              </a:ext>
            </a:extLst>
          </p:cNvPr>
          <p:cNvSpPr txBox="1"/>
          <p:nvPr/>
        </p:nvSpPr>
        <p:spPr>
          <a:xfrm>
            <a:off x="2724236" y="4073263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H’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C3D1AF93-1B88-1746-A143-EB4EF7D89013}"/>
              </a:ext>
            </a:extLst>
          </p:cNvPr>
          <p:cNvSpPr txBox="1"/>
          <p:nvPr/>
        </p:nvSpPr>
        <p:spPr>
          <a:xfrm>
            <a:off x="2710517" y="4835241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I’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4BBEED80-D913-6D47-8A31-5ADC3869B07C}"/>
              </a:ext>
            </a:extLst>
          </p:cNvPr>
          <p:cNvSpPr txBox="1"/>
          <p:nvPr/>
        </p:nvSpPr>
        <p:spPr>
          <a:xfrm>
            <a:off x="3741340" y="333996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J’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B9F17DA-0042-AE4A-A42B-8001AE21DDD3}"/>
              </a:ext>
            </a:extLst>
          </p:cNvPr>
          <p:cNvSpPr txBox="1"/>
          <p:nvPr/>
        </p:nvSpPr>
        <p:spPr>
          <a:xfrm>
            <a:off x="3725336" y="4080579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K’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BCAFF96E-80DB-4548-8B4E-8A80513F475E}"/>
              </a:ext>
            </a:extLst>
          </p:cNvPr>
          <p:cNvSpPr txBox="1"/>
          <p:nvPr/>
        </p:nvSpPr>
        <p:spPr>
          <a:xfrm>
            <a:off x="3735512" y="4829565"/>
            <a:ext cx="2948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L’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6289C0B0-5990-4646-8DA6-17AECF643D69}"/>
              </a:ext>
            </a:extLst>
          </p:cNvPr>
          <p:cNvSpPr txBox="1"/>
          <p:nvPr/>
        </p:nvSpPr>
        <p:spPr>
          <a:xfrm>
            <a:off x="4754940" y="3346817"/>
            <a:ext cx="346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M’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5C806BF-50FB-EC46-AB34-FCFBA36A0DD5}"/>
              </a:ext>
            </a:extLst>
          </p:cNvPr>
          <p:cNvSpPr txBox="1"/>
          <p:nvPr/>
        </p:nvSpPr>
        <p:spPr>
          <a:xfrm>
            <a:off x="4722417" y="4073262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N’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72E2EF06-49BD-CC4E-8986-0EC485E75683}"/>
              </a:ext>
            </a:extLst>
          </p:cNvPr>
          <p:cNvSpPr txBox="1"/>
          <p:nvPr/>
        </p:nvSpPr>
        <p:spPr>
          <a:xfrm>
            <a:off x="4722417" y="4826501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O’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89E2CDBB-714F-9B4C-B34F-A78BDCA5BB90}"/>
              </a:ext>
            </a:extLst>
          </p:cNvPr>
          <p:cNvSpPr txBox="1"/>
          <p:nvPr/>
        </p:nvSpPr>
        <p:spPr>
          <a:xfrm>
            <a:off x="5730217" y="3339500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P’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037CB82-081C-CC40-9DDB-10C799BC228B}"/>
              </a:ext>
            </a:extLst>
          </p:cNvPr>
          <p:cNvSpPr txBox="1"/>
          <p:nvPr/>
        </p:nvSpPr>
        <p:spPr>
          <a:xfrm>
            <a:off x="5717566" y="4073261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Q’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8398A65A-94D1-E741-8E87-CC9D366E9737}"/>
              </a:ext>
            </a:extLst>
          </p:cNvPr>
          <p:cNvSpPr txBox="1"/>
          <p:nvPr/>
        </p:nvSpPr>
        <p:spPr>
          <a:xfrm>
            <a:off x="5710981" y="4815860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R’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58CECBB-C300-3D4A-B6A5-46519146FAF6}"/>
              </a:ext>
            </a:extLst>
          </p:cNvPr>
          <p:cNvSpPr txBox="1"/>
          <p:nvPr/>
        </p:nvSpPr>
        <p:spPr>
          <a:xfrm>
            <a:off x="771466" y="1003602"/>
            <a:ext cx="3095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A’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DF411A1-157F-1E4F-AA6D-DA96F146FA3F}"/>
              </a:ext>
            </a:extLst>
          </p:cNvPr>
          <p:cNvSpPr txBox="1"/>
          <p:nvPr/>
        </p:nvSpPr>
        <p:spPr>
          <a:xfrm>
            <a:off x="771466" y="1753144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B’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D270E77-A10A-D441-989F-13C55B95CABA}"/>
              </a:ext>
            </a:extLst>
          </p:cNvPr>
          <p:cNvSpPr txBox="1"/>
          <p:nvPr/>
        </p:nvSpPr>
        <p:spPr>
          <a:xfrm>
            <a:off x="761303" y="2501750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C’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D4AD4FA5-0668-C343-B1D6-28A47FAA91A7}"/>
              </a:ext>
            </a:extLst>
          </p:cNvPr>
          <p:cNvSpPr txBox="1"/>
          <p:nvPr/>
        </p:nvSpPr>
        <p:spPr>
          <a:xfrm>
            <a:off x="1743569" y="1003602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D’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C48FA8DA-F35D-EA4A-85F4-460536F45431}"/>
              </a:ext>
            </a:extLst>
          </p:cNvPr>
          <p:cNvSpPr txBox="1"/>
          <p:nvPr/>
        </p:nvSpPr>
        <p:spPr>
          <a:xfrm>
            <a:off x="1733044" y="1748306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E’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CB3402A-B486-B248-A53F-2CE24BDA6812}"/>
              </a:ext>
            </a:extLst>
          </p:cNvPr>
          <p:cNvSpPr txBox="1"/>
          <p:nvPr/>
        </p:nvSpPr>
        <p:spPr>
          <a:xfrm>
            <a:off x="1723226" y="2493010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F’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4EA6DB3-1E00-A04B-B3E0-79D1140AEE57}"/>
              </a:ext>
            </a:extLst>
          </p:cNvPr>
          <p:cNvSpPr txBox="1"/>
          <p:nvPr/>
        </p:nvSpPr>
        <p:spPr>
          <a:xfrm>
            <a:off x="2715772" y="1011291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G’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1FC0D007-229C-5740-A3E4-16DF802490F0}"/>
              </a:ext>
            </a:extLst>
          </p:cNvPr>
          <p:cNvSpPr txBox="1"/>
          <p:nvPr/>
        </p:nvSpPr>
        <p:spPr>
          <a:xfrm>
            <a:off x="2729491" y="1739772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H’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53DF531-FBEE-D647-BC45-CBAEF2116B11}"/>
              </a:ext>
            </a:extLst>
          </p:cNvPr>
          <p:cNvSpPr txBox="1"/>
          <p:nvPr/>
        </p:nvSpPr>
        <p:spPr>
          <a:xfrm>
            <a:off x="2715772" y="2501750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I’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AAAEE582-4EA1-9548-AD24-29ADC9FFFB58}"/>
              </a:ext>
            </a:extLst>
          </p:cNvPr>
          <p:cNvSpPr txBox="1"/>
          <p:nvPr/>
        </p:nvSpPr>
        <p:spPr>
          <a:xfrm>
            <a:off x="3746595" y="100647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J’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076D4DFF-2362-464A-BBAB-AE8F586C7294}"/>
              </a:ext>
            </a:extLst>
          </p:cNvPr>
          <p:cNvSpPr txBox="1"/>
          <p:nvPr/>
        </p:nvSpPr>
        <p:spPr>
          <a:xfrm>
            <a:off x="3730591" y="1747088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K’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482BDECF-0381-3E46-9B3F-2E9EB2641B6B}"/>
              </a:ext>
            </a:extLst>
          </p:cNvPr>
          <p:cNvSpPr txBox="1"/>
          <p:nvPr/>
        </p:nvSpPr>
        <p:spPr>
          <a:xfrm>
            <a:off x="3740767" y="2496074"/>
            <a:ext cx="2948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L’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121B4891-4B51-AF48-8CC6-40A7AB30DBFE}"/>
              </a:ext>
            </a:extLst>
          </p:cNvPr>
          <p:cNvSpPr txBox="1"/>
          <p:nvPr/>
        </p:nvSpPr>
        <p:spPr>
          <a:xfrm>
            <a:off x="4760195" y="1013326"/>
            <a:ext cx="346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M’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5C28CF76-D5A2-BA49-B418-B0977FDC68CB}"/>
              </a:ext>
            </a:extLst>
          </p:cNvPr>
          <p:cNvSpPr txBox="1"/>
          <p:nvPr/>
        </p:nvSpPr>
        <p:spPr>
          <a:xfrm>
            <a:off x="4727672" y="1739771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N’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44BE8088-7FE1-9B40-BC36-EFB84B804225}"/>
              </a:ext>
            </a:extLst>
          </p:cNvPr>
          <p:cNvSpPr txBox="1"/>
          <p:nvPr/>
        </p:nvSpPr>
        <p:spPr>
          <a:xfrm>
            <a:off x="4727672" y="2493010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O’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ADA8A7B3-230A-7845-8EBC-1887F71FD5A0}"/>
              </a:ext>
            </a:extLst>
          </p:cNvPr>
          <p:cNvSpPr txBox="1"/>
          <p:nvPr/>
        </p:nvSpPr>
        <p:spPr>
          <a:xfrm>
            <a:off x="5735472" y="1006009"/>
            <a:ext cx="320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P’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C4E542C3-ACEF-9C48-908F-4C8ACB529BF6}"/>
              </a:ext>
            </a:extLst>
          </p:cNvPr>
          <p:cNvSpPr txBox="1"/>
          <p:nvPr/>
        </p:nvSpPr>
        <p:spPr>
          <a:xfrm>
            <a:off x="5722821" y="1739770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Q’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FFAD1C61-F30B-324C-A0FE-7FC12E9A2F28}"/>
              </a:ext>
            </a:extLst>
          </p:cNvPr>
          <p:cNvSpPr txBox="1"/>
          <p:nvPr/>
        </p:nvSpPr>
        <p:spPr>
          <a:xfrm>
            <a:off x="5716236" y="2482369"/>
            <a:ext cx="3289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Helvetica" pitchFamily="2" charset="0"/>
              </a:rPr>
              <a:t>R’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8F928675-E0B2-0C40-99CF-239675990999}"/>
              </a:ext>
            </a:extLst>
          </p:cNvPr>
          <p:cNvSpPr txBox="1"/>
          <p:nvPr/>
        </p:nvSpPr>
        <p:spPr>
          <a:xfrm>
            <a:off x="98827" y="40213"/>
            <a:ext cx="1353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Figure S6</a:t>
            </a:r>
          </a:p>
        </p:txBody>
      </p:sp>
    </p:spTree>
    <p:extLst>
      <p:ext uri="{BB962C8B-B14F-4D97-AF65-F5344CB8AC3E}">
        <p14:creationId xmlns:p14="http://schemas.microsoft.com/office/powerpoint/2010/main" val="2678389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608AE47-8DB6-F84B-8B34-62BAA9AF224D}"/>
              </a:ext>
            </a:extLst>
          </p:cNvPr>
          <p:cNvSpPr/>
          <p:nvPr/>
        </p:nvSpPr>
        <p:spPr>
          <a:xfrm>
            <a:off x="786848" y="649718"/>
            <a:ext cx="5282648" cy="2996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b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Figure S6. The age-dependent increase in </a:t>
            </a:r>
            <a:r>
              <a:rPr lang="en-US" sz="1200" b="1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Plys-7::GFP </a:t>
            </a:r>
            <a:r>
              <a:rPr lang="en-US" sz="1200" b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expression in Day 6 animals requires DAF-16 but not PMK-1.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Animals expressing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Plys-7::GFP 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were left untreated (A) or were treated with RNAi targeting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daf-16 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(B) or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pmk-1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(C) beginning at the L1 larval stage. At Day 6 of adulthood </a:t>
            </a:r>
            <a:r>
              <a:rPr lang="en-US" sz="1200" i="1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C. elegans</a:t>
            </a:r>
            <a:r>
              <a:rPr lang="en-US" sz="1200" dirty="0">
                <a:latin typeface="Helvetica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were imaged under a fluorescence dissecting microscope. Representative images from two independent biological replicates (A’-I’ in A-C, Replicate 1; J’-R’ in A-C, Replicate 2) are shown. L4440, empty RNAi vector. </a:t>
            </a:r>
            <a:endParaRPr lang="en-US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62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229</Words>
  <Application>Microsoft Macintosh PowerPoint</Application>
  <PresentationFormat>Letter Paper (8.5x11 in)</PresentationFormat>
  <Paragraphs>66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Youngman</dc:creator>
  <cp:lastModifiedBy>Matthew Youngman</cp:lastModifiedBy>
  <cp:revision>16</cp:revision>
  <dcterms:created xsi:type="dcterms:W3CDTF">2020-02-20T04:36:36Z</dcterms:created>
  <dcterms:modified xsi:type="dcterms:W3CDTF">2020-03-10T14:58:00Z</dcterms:modified>
</cp:coreProperties>
</file>