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anessa M Macias" initials="VM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D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249" autoAdjust="0"/>
  </p:normalViewPr>
  <p:slideViewPr>
    <p:cSldViewPr snapToGrid="0">
      <p:cViewPr>
        <p:scale>
          <a:sx n="56" d="100"/>
          <a:sy n="56" d="100"/>
        </p:scale>
        <p:origin x="2064" y="-348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737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7252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6431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7835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1666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316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212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058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865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340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1A741A-4B22-4F68-ACD4-5503B688C9B9}" type="datetimeFigureOut">
              <a:rPr lang="en-US" smtClean="0"/>
              <a:t>2/8/2020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482C69-B7F6-43EB-8B0D-E87F35F5E9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850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C7977958-5F7D-4A35-89ED-C957865D78FA}"/>
              </a:ext>
            </a:extLst>
          </p:cNvPr>
          <p:cNvGrpSpPr/>
          <p:nvPr/>
        </p:nvGrpSpPr>
        <p:grpSpPr>
          <a:xfrm>
            <a:off x="587954" y="589383"/>
            <a:ext cx="6560288" cy="8527312"/>
            <a:chOff x="1555952" y="1165122"/>
            <a:chExt cx="4321286" cy="6395139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6DAD349B-5318-46DB-891D-344BEA3CB52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36053" t="25700" r="20968" b="37174"/>
            <a:stretch/>
          </p:blipFill>
          <p:spPr>
            <a:xfrm>
              <a:off x="2536730" y="4431891"/>
              <a:ext cx="3340508" cy="1622323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DDA8B10-5047-47AC-9EAA-3CDE9E2B37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6053" t="16081" r="20968" b="9163"/>
            <a:stretch/>
          </p:blipFill>
          <p:spPr>
            <a:xfrm>
              <a:off x="2536730" y="1165122"/>
              <a:ext cx="3340507" cy="3266768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9E15C09-D793-4015-84A0-FD38870DCC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0019" t="16081" r="67331" b="9163"/>
            <a:stretch/>
          </p:blipFill>
          <p:spPr>
            <a:xfrm>
              <a:off x="1555952" y="1165122"/>
              <a:ext cx="983229" cy="3266768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D66A049D-B754-4E43-AA75-4CB0D92A5AE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0019" t="25700" r="67236" b="37174"/>
            <a:stretch/>
          </p:blipFill>
          <p:spPr>
            <a:xfrm>
              <a:off x="1555952" y="4431891"/>
              <a:ext cx="990602" cy="1622323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7FAA4DF-44E6-4C87-9533-A6E11FD150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6053" t="33294" r="24383" b="48649"/>
            <a:stretch/>
          </p:blipFill>
          <p:spPr>
            <a:xfrm>
              <a:off x="2536730" y="6054214"/>
              <a:ext cx="3075043" cy="789039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49BE0D5E-A8AD-49A2-AC52-79207F92CBC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6053" t="65414" r="24383" b="18386"/>
            <a:stretch/>
          </p:blipFill>
          <p:spPr>
            <a:xfrm>
              <a:off x="2536730" y="6852339"/>
              <a:ext cx="3075043" cy="707922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382DA0AB-B7DC-441C-972B-E5202DEC11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019" t="33294" r="67237" b="48649"/>
            <a:stretch/>
          </p:blipFill>
          <p:spPr>
            <a:xfrm>
              <a:off x="1555952" y="6054214"/>
              <a:ext cx="990602" cy="789039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4BE5371-5D02-466C-A1AC-2E5C588515C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20019" t="65414" r="67237" b="18386"/>
            <a:stretch/>
          </p:blipFill>
          <p:spPr>
            <a:xfrm>
              <a:off x="1555952" y="6852339"/>
              <a:ext cx="990602" cy="707922"/>
            </a:xfrm>
            <a:prstGeom prst="rect">
              <a:avLst/>
            </a:prstGeom>
          </p:spPr>
        </p:pic>
      </p:grpSp>
      <p:sp>
        <p:nvSpPr>
          <p:cNvPr id="37" name="Rectangle 36">
            <a:extLst>
              <a:ext uri="{FF2B5EF4-FFF2-40B4-BE49-F238E27FC236}">
                <a16:creationId xmlns:a16="http://schemas.microsoft.com/office/drawing/2014/main" id="{6690A864-CB8B-40F6-B519-BF3A52F48436}"/>
              </a:ext>
            </a:extLst>
          </p:cNvPr>
          <p:cNvSpPr/>
          <p:nvPr/>
        </p:nvSpPr>
        <p:spPr>
          <a:xfrm>
            <a:off x="377531" y="505798"/>
            <a:ext cx="237975" cy="861018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728858F0-0C23-4B1A-9968-22284049B669}"/>
              </a:ext>
            </a:extLst>
          </p:cNvPr>
          <p:cNvSpPr/>
          <p:nvPr/>
        </p:nvSpPr>
        <p:spPr>
          <a:xfrm flipH="1">
            <a:off x="3380824" y="7096408"/>
            <a:ext cx="2084275" cy="680407"/>
          </a:xfrm>
          <a:prstGeom prst="rightArrow">
            <a:avLst/>
          </a:prstGeom>
          <a:solidFill>
            <a:schemeClr val="accent6">
              <a:alpha val="23137"/>
            </a:scheme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3663C1B-585D-4C14-A436-C4E9AF2610A9}"/>
              </a:ext>
            </a:extLst>
          </p:cNvPr>
          <p:cNvSpPr txBox="1"/>
          <p:nvPr/>
        </p:nvSpPr>
        <p:spPr>
          <a:xfrm>
            <a:off x="4671386" y="7235155"/>
            <a:ext cx="971177" cy="267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26.10 For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031A5BE-3004-4FFF-A71F-4C0CD3D2E69C}"/>
              </a:ext>
            </a:extLst>
          </p:cNvPr>
          <p:cNvSpPr/>
          <p:nvPr/>
        </p:nvSpPr>
        <p:spPr>
          <a:xfrm>
            <a:off x="2076906" y="7369105"/>
            <a:ext cx="2498156" cy="133950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5D7DFDF-1CF9-41AC-BB59-8073C52E78FB}"/>
              </a:ext>
            </a:extLst>
          </p:cNvPr>
          <p:cNvSpPr/>
          <p:nvPr/>
        </p:nvSpPr>
        <p:spPr>
          <a:xfrm>
            <a:off x="2076905" y="5138914"/>
            <a:ext cx="5071335" cy="136591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8D15947-B746-4ED8-8B74-2CC520C2F8C4}"/>
              </a:ext>
            </a:extLst>
          </p:cNvPr>
          <p:cNvSpPr/>
          <p:nvPr/>
        </p:nvSpPr>
        <p:spPr>
          <a:xfrm>
            <a:off x="2537256" y="2987815"/>
            <a:ext cx="4610983" cy="144588"/>
          </a:xfrm>
          <a:prstGeom prst="rect">
            <a:avLst/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C075BE2E-B74C-4DE4-999E-A53AD9155C10}"/>
              </a:ext>
            </a:extLst>
          </p:cNvPr>
          <p:cNvCxnSpPr/>
          <p:nvPr/>
        </p:nvCxnSpPr>
        <p:spPr>
          <a:xfrm>
            <a:off x="2073449" y="481818"/>
            <a:ext cx="0" cy="433459"/>
          </a:xfrm>
          <a:prstGeom prst="line">
            <a:avLst/>
          </a:prstGeom>
          <a:ln w="1270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20ADED1-1F73-4A4D-8E59-C5AB04BA92A2}"/>
              </a:ext>
            </a:extLst>
          </p:cNvPr>
          <p:cNvSpPr txBox="1"/>
          <p:nvPr/>
        </p:nvSpPr>
        <p:spPr>
          <a:xfrm>
            <a:off x="848965" y="432785"/>
            <a:ext cx="16322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solidFill>
                  <a:schemeClr val="accent2"/>
                </a:solidFill>
              </a:rPr>
              <a:t>piggyBac Right Hand </a:t>
            </a:r>
          </a:p>
        </p:txBody>
      </p:sp>
      <p:sp>
        <p:nvSpPr>
          <p:cNvPr id="20" name="Arrow: Right 19">
            <a:extLst>
              <a:ext uri="{FF2B5EF4-FFF2-40B4-BE49-F238E27FC236}">
                <a16:creationId xmlns:a16="http://schemas.microsoft.com/office/drawing/2014/main" id="{E47564C9-659A-4F45-8539-5579442C70D4}"/>
              </a:ext>
            </a:extLst>
          </p:cNvPr>
          <p:cNvSpPr/>
          <p:nvPr/>
        </p:nvSpPr>
        <p:spPr>
          <a:xfrm>
            <a:off x="587954" y="505798"/>
            <a:ext cx="3397102" cy="703250"/>
          </a:xfrm>
          <a:prstGeom prst="rightArrow">
            <a:avLst/>
          </a:prstGeom>
          <a:solidFill>
            <a:srgbClr val="ED7D31">
              <a:alpha val="23137"/>
            </a:srgbClr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0CE812C-0DC3-4ADF-8F70-FBE435AF2946}"/>
              </a:ext>
            </a:extLst>
          </p:cNvPr>
          <p:cNvSpPr txBox="1"/>
          <p:nvPr/>
        </p:nvSpPr>
        <p:spPr>
          <a:xfrm>
            <a:off x="587954" y="723473"/>
            <a:ext cx="1246833" cy="2679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/>
              <a:t>piggyBac3Rev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0204668-C8FE-4299-9C1C-E329D6653C78}"/>
              </a:ext>
            </a:extLst>
          </p:cNvPr>
          <p:cNvSpPr/>
          <p:nvPr/>
        </p:nvSpPr>
        <p:spPr>
          <a:xfrm>
            <a:off x="2076903" y="799679"/>
            <a:ext cx="5071336" cy="144587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AC53E19-4E32-421F-AF93-63C08EAB85A5}"/>
              </a:ext>
            </a:extLst>
          </p:cNvPr>
          <p:cNvSpPr/>
          <p:nvPr/>
        </p:nvSpPr>
        <p:spPr>
          <a:xfrm>
            <a:off x="2076904" y="2987815"/>
            <a:ext cx="460350" cy="144588"/>
          </a:xfrm>
          <a:prstGeom prst="rect">
            <a:avLst/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ight Brace 23">
            <a:extLst>
              <a:ext uri="{FF2B5EF4-FFF2-40B4-BE49-F238E27FC236}">
                <a16:creationId xmlns:a16="http://schemas.microsoft.com/office/drawing/2014/main" id="{873204EB-1574-4119-B92F-1312E990763C}"/>
              </a:ext>
            </a:extLst>
          </p:cNvPr>
          <p:cNvSpPr/>
          <p:nvPr/>
        </p:nvSpPr>
        <p:spPr>
          <a:xfrm rot="16200000">
            <a:off x="2565875" y="2737260"/>
            <a:ext cx="132655" cy="301995"/>
          </a:xfrm>
          <a:prstGeom prst="rightBrace">
            <a:avLst/>
          </a:prstGeom>
          <a:ln w="127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58EF907-7294-4FD7-B439-AB812D5517F2}"/>
              </a:ext>
            </a:extLst>
          </p:cNvPr>
          <p:cNvSpPr txBox="1"/>
          <p:nvPr/>
        </p:nvSpPr>
        <p:spPr>
          <a:xfrm>
            <a:off x="172477" y="2674880"/>
            <a:ext cx="18509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accent5"/>
                </a:solidFill>
              </a:rPr>
              <a:t>TTAA insertion sequence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5C06626-C566-4111-94A0-3FB9818AB0AB}"/>
              </a:ext>
            </a:extLst>
          </p:cNvPr>
          <p:cNvCxnSpPr/>
          <p:nvPr/>
        </p:nvCxnSpPr>
        <p:spPr>
          <a:xfrm>
            <a:off x="1983815" y="2789282"/>
            <a:ext cx="648387" cy="0"/>
          </a:xfrm>
          <a:prstGeom prst="lin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6421BEE1-EA48-44B7-93CD-2AE6D4B10B14}"/>
              </a:ext>
            </a:extLst>
          </p:cNvPr>
          <p:cNvSpPr txBox="1"/>
          <p:nvPr/>
        </p:nvSpPr>
        <p:spPr>
          <a:xfrm>
            <a:off x="4214545" y="7582818"/>
            <a:ext cx="29336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dirty="0">
                <a:solidFill>
                  <a:schemeClr val="accent6"/>
                </a:solidFill>
              </a:rPr>
              <a:t>Genomic DNA at insertion site 26.10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522832DA-7BAF-4EF5-A17A-5D92A584F252}"/>
              </a:ext>
            </a:extLst>
          </p:cNvPr>
          <p:cNvCxnSpPr>
            <a:cxnSpLocks/>
            <a:endCxn id="15" idx="1"/>
          </p:cNvCxnSpPr>
          <p:nvPr/>
        </p:nvCxnSpPr>
        <p:spPr>
          <a:xfrm>
            <a:off x="1834787" y="7436080"/>
            <a:ext cx="242119" cy="0"/>
          </a:xfrm>
          <a:prstGeom prst="line">
            <a:avLst/>
          </a:prstGeom>
          <a:ln w="12700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FE47C627-9431-496F-9ECB-614F7F89ADA6}"/>
              </a:ext>
            </a:extLst>
          </p:cNvPr>
          <p:cNvSpPr txBox="1"/>
          <p:nvPr/>
        </p:nvSpPr>
        <p:spPr>
          <a:xfrm>
            <a:off x="559582" y="9160453"/>
            <a:ext cx="6595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Figure S1: Alignment of amplicon sequences from PCR B validate the presence of the transgene in 17 ECFP knockout individuals. </a:t>
            </a:r>
          </a:p>
        </p:txBody>
      </p: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2AFDB3A6-43B5-40A4-A027-235BEB7168FD}"/>
              </a:ext>
            </a:extLst>
          </p:cNvPr>
          <p:cNvCxnSpPr>
            <a:stCxn id="15" idx="3"/>
          </p:cNvCxnSpPr>
          <p:nvPr/>
        </p:nvCxnSpPr>
        <p:spPr>
          <a:xfrm>
            <a:off x="4575062" y="7436080"/>
            <a:ext cx="488902" cy="259009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5452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25132</TotalTime>
  <Words>37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Macias, Vanessa M</dc:creator>
  <cp:lastModifiedBy>Macias, Vanessa M</cp:lastModifiedBy>
  <cp:revision>127</cp:revision>
  <dcterms:created xsi:type="dcterms:W3CDTF">2019-01-12T18:49:38Z</dcterms:created>
  <dcterms:modified xsi:type="dcterms:W3CDTF">2020-02-09T01:54:41Z</dcterms:modified>
</cp:coreProperties>
</file>