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1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EB284F-7949-FC44-AED4-8C4F679D9722}">
          <p14:sldIdLst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85FF"/>
    <a:srgbClr val="FC5653"/>
    <a:srgbClr val="FEA0A1"/>
    <a:srgbClr val="FD695A"/>
    <a:srgbClr val="9BADFF"/>
    <a:srgbClr val="495EFF"/>
    <a:srgbClr val="61FF58"/>
    <a:srgbClr val="84FF7D"/>
    <a:srgbClr val="22FF09"/>
    <a:srgbClr val="69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9" autoAdjust="0"/>
    <p:restoredTop sz="92541" autoAdjust="0"/>
  </p:normalViewPr>
  <p:slideViewPr>
    <p:cSldViewPr snapToGrid="0" snapToObjects="1">
      <p:cViewPr varScale="1">
        <p:scale>
          <a:sx n="130" d="100"/>
          <a:sy n="130" d="100"/>
        </p:scale>
        <p:origin x="42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368F-1C20-2147-933B-25F31BF077BE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57C04-4056-9946-94CB-039BCFF2D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57C04-4056-9946-94CB-039BCFF2D2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8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8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21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21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1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9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4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3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enomevolution.org/CoGe/SynMap.p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9825" y="7529371"/>
            <a:ext cx="5306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Supplemental </a:t>
            </a:r>
            <a:r>
              <a:rPr lang="en-US" sz="1200"/>
              <a:t>Figure S1. </a:t>
            </a:r>
            <a:r>
              <a:rPr lang="en-US" sz="1200" dirty="0"/>
              <a:t>Whole-genome synteny map between </a:t>
            </a:r>
            <a:r>
              <a:rPr lang="en-US" sz="1200" i="1" dirty="0"/>
              <a:t>Setaria viridis </a:t>
            </a:r>
            <a:r>
              <a:rPr lang="en-US" sz="1200" dirty="0"/>
              <a:t>and </a:t>
            </a:r>
            <a:r>
              <a:rPr lang="en-US" sz="1200" i="1" dirty="0"/>
              <a:t>Setaria italica </a:t>
            </a:r>
            <a:r>
              <a:rPr lang="en-US" sz="1200" dirty="0"/>
              <a:t>by SynMap (</a:t>
            </a:r>
            <a:r>
              <a:rPr lang="en-US" sz="1200" dirty="0">
                <a:hlinkClick r:id="rId3"/>
              </a:rPr>
              <a:t>https://genomevolution.org/CoGe/SynMap.pl</a:t>
            </a:r>
            <a:r>
              <a:rPr lang="en-US" sz="1200" dirty="0"/>
              <a:t>). Each blue dot indicates a pair of best matching coding sequences identified by BLAST.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81650" y="7182353"/>
            <a:ext cx="1610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Setaria</a:t>
            </a:r>
            <a:r>
              <a:rPr lang="en-US" sz="1200" i="1" dirty="0"/>
              <a:t> </a:t>
            </a:r>
            <a:r>
              <a:rPr lang="en-US" sz="1200" i="1" dirty="0" err="1"/>
              <a:t>italica</a:t>
            </a:r>
            <a:r>
              <a:rPr lang="en-US" sz="1200" i="1" dirty="0"/>
              <a:t> </a:t>
            </a:r>
            <a:r>
              <a:rPr lang="en-US" sz="1200" dirty="0"/>
              <a:t>scaffolds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39903" y="6983190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19450" y="6983190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30289" y="6983190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79177" y="6987037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28066" y="6987037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42051" y="6987037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67038" y="6987037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41585" y="6987037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08180" y="6987037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7854" y="6627591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7854" y="6082420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7854" y="5512468"/>
            <a:ext cx="256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5130" y="4955699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5130" y="4370218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5130" y="3880803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5130" y="3447144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5130" y="2976315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8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5130" y="2406364"/>
            <a:ext cx="261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9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-311712" y="4239860"/>
            <a:ext cx="16015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Setaria</a:t>
            </a:r>
            <a:r>
              <a:rPr lang="en-US" sz="1200" i="1" dirty="0"/>
              <a:t> </a:t>
            </a:r>
            <a:r>
              <a:rPr lang="en-US" sz="1200" i="1" dirty="0" err="1"/>
              <a:t>viridis</a:t>
            </a:r>
            <a:r>
              <a:rPr lang="en-US" sz="1200" i="1" dirty="0"/>
              <a:t> </a:t>
            </a:r>
            <a:r>
              <a:rPr lang="en-US" sz="1200" dirty="0"/>
              <a:t>scaffolds</a:t>
            </a:r>
            <a:endParaRPr lang="en-US" sz="1200" i="1" dirty="0"/>
          </a:p>
        </p:txBody>
      </p:sp>
      <p:pic>
        <p:nvPicPr>
          <p:cNvPr id="27" name="Picture 26" descr="Screen Shot 2020-01-29 at 10.43.3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40" y="2114509"/>
            <a:ext cx="5032742" cy="490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5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161127</TotalTime>
  <Words>68</Words>
  <Application>Microsoft Macintosh PowerPoint</Application>
  <PresentationFormat>Letter Paper (8.5x11 in)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 Lin</dc:creator>
  <cp:lastModifiedBy>Sue Rhee</cp:lastModifiedBy>
  <cp:revision>1273</cp:revision>
  <cp:lastPrinted>2020-01-29T19:46:17Z</cp:lastPrinted>
  <dcterms:created xsi:type="dcterms:W3CDTF">2018-04-05T21:34:21Z</dcterms:created>
  <dcterms:modified xsi:type="dcterms:W3CDTF">2020-05-07T16:28:09Z</dcterms:modified>
</cp:coreProperties>
</file>