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9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64" autoAdjust="0"/>
    <p:restoredTop sz="92517" autoAdjust="0"/>
  </p:normalViewPr>
  <p:slideViewPr>
    <p:cSldViewPr snapToGrid="0" snapToObjects="1">
      <p:cViewPr varScale="1">
        <p:scale>
          <a:sx n="85" d="100"/>
          <a:sy n="85" d="100"/>
        </p:scale>
        <p:origin x="424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212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lantregmap.cbi.pku.edu.cn/binding_site_prediction.ph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9417" y="7854409"/>
            <a:ext cx="6630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S11. </a:t>
            </a:r>
            <a:r>
              <a:rPr lang="en-US" sz="1200" dirty="0"/>
              <a:t>Pairwise sequence alignment shows polymorphisms in the putative promoters of an ortholog pair of genes encoding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L1P ribosomal proteins. Yellow color indicates polymorphism between </a:t>
            </a:r>
            <a:r>
              <a:rPr lang="en-US" sz="1200" i="1" dirty="0" err="1">
                <a:solidFill>
                  <a:srgbClr val="000000"/>
                </a:solidFill>
                <a:ea typeface="Calibri"/>
                <a:cs typeface="Calibri"/>
              </a:rPr>
              <a:t>Setaria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ea typeface="Calibri"/>
                <a:cs typeface="Calibri"/>
              </a:rPr>
              <a:t>italica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de-DE" sz="1200" dirty="0">
                <a:solidFill>
                  <a:srgbClr val="000000"/>
                </a:solidFill>
                <a:ea typeface="Calibri"/>
                <a:cs typeface="Calibri"/>
              </a:rPr>
              <a:t>Seita.5G389700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and </a:t>
            </a:r>
            <a:r>
              <a:rPr lang="en-US" sz="1200" i="1" dirty="0" err="1">
                <a:solidFill>
                  <a:srgbClr val="000000"/>
                </a:solidFill>
                <a:ea typeface="Calibri"/>
                <a:cs typeface="Calibri"/>
              </a:rPr>
              <a:t>Setaria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i="1" dirty="0" err="1">
                <a:solidFill>
                  <a:srgbClr val="000000"/>
                </a:solidFill>
                <a:ea typeface="Calibri"/>
                <a:cs typeface="Calibri"/>
              </a:rPr>
              <a:t>viridis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(Sevir.5G394900). The putative promoters are represented by 1kb sequence upstream of CDS obtained from </a:t>
            </a:r>
            <a:r>
              <a:rPr lang="en-US" sz="1200" dirty="0" err="1">
                <a:solidFill>
                  <a:srgbClr val="000000"/>
                </a:solidFill>
                <a:ea typeface="Calibri"/>
                <a:cs typeface="Calibri"/>
              </a:rPr>
              <a:t>Phytozome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 v12. Red indicates a predicted MYB transcription factor binding site that overlaps with a SNP. Transcription factor binding sites were predicted by </a:t>
            </a:r>
            <a:r>
              <a:rPr lang="en-US" sz="1200" dirty="0" err="1">
                <a:solidFill>
                  <a:srgbClr val="000000"/>
                </a:solidFill>
                <a:ea typeface="Calibri"/>
                <a:cs typeface="Calibri"/>
              </a:rPr>
              <a:t>PlantRegMap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 (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  <a:hlinkClick r:id="rId3"/>
              </a:rPr>
              <a:t>http://plantregmap.cbi.pku.edu.cn/binding_site_prediction.php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).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86577" y="221273"/>
            <a:ext cx="4035184" cy="7633136"/>
            <a:chOff x="1186577" y="221273"/>
            <a:chExt cx="4035184" cy="7633136"/>
          </a:xfrm>
        </p:grpSpPr>
        <p:pic>
          <p:nvPicPr>
            <p:cNvPr id="2" name="Picture 1" descr="Screen Shot 2020-01-28 at 7.01.04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2858" y="221273"/>
              <a:ext cx="3943221" cy="5771609"/>
            </a:xfrm>
            <a:prstGeom prst="rect">
              <a:avLst/>
            </a:prstGeom>
          </p:spPr>
        </p:pic>
        <p:pic>
          <p:nvPicPr>
            <p:cNvPr id="3" name="Picture 2" descr="Screen Shot 2020-01-28 at 7.01.35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6577" y="5998590"/>
              <a:ext cx="4035184" cy="1855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678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105</Words>
  <Application>Microsoft Macintosh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1274</cp:revision>
  <cp:lastPrinted>2020-01-29T19:46:17Z</cp:lastPrinted>
  <dcterms:created xsi:type="dcterms:W3CDTF">2018-04-05T21:34:21Z</dcterms:created>
  <dcterms:modified xsi:type="dcterms:W3CDTF">2020-05-07T16:37:36Z</dcterms:modified>
</cp:coreProperties>
</file>