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4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4DD3-2495-4628-BA7A-FA8659251D5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FCF8-690C-4C0C-A153-068D062F59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5068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4DD3-2495-4628-BA7A-FA8659251D5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FCF8-690C-4C0C-A153-068D062F59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05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4DD3-2495-4628-BA7A-FA8659251D5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FCF8-690C-4C0C-A153-068D062F59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66781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4DD3-2495-4628-BA7A-FA8659251D5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FCF8-690C-4C0C-A153-068D062F59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0731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4DD3-2495-4628-BA7A-FA8659251D5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FCF8-690C-4C0C-A153-068D062F59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581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4DD3-2495-4628-BA7A-FA8659251D5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FCF8-690C-4C0C-A153-068D062F59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6483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4DD3-2495-4628-BA7A-FA8659251D5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FCF8-690C-4C0C-A153-068D062F59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912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4DD3-2495-4628-BA7A-FA8659251D5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FCF8-690C-4C0C-A153-068D062F59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5180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4DD3-2495-4628-BA7A-FA8659251D5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FCF8-690C-4C0C-A153-068D062F59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0383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4DD3-2495-4628-BA7A-FA8659251D5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FCF8-690C-4C0C-A153-068D062F59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0220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4DD3-2495-4628-BA7A-FA8659251D5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FCF8-690C-4C0C-A153-068D062F59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1427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24DD3-2495-4628-BA7A-FA8659251D52}" type="datetimeFigureOut">
              <a:rPr lang="zh-TW" altLang="en-US" smtClean="0"/>
              <a:t>2019/5/19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5FCF8-690C-4C0C-A153-068D062F59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999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y Documents\進修相關資料\論文實驗資料\GBS連鎖圖-A07\1080211修改\Brms_A1_A10_linkagemap(Tag加上F2及BC)\BrMf_F2_A1_A10_linkagemap(第7級及第8級7號染色體)+F2_ 刪減同位置marker_去除物理圖001.e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69" y="153988"/>
            <a:ext cx="8874770" cy="591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26554" y="6453336"/>
            <a:ext cx="77048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S1. Linkage map of the NH80-A 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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TA95 population.</a:t>
            </a:r>
            <a:endParaRPr lang="zh-TW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08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</Words>
  <Application>Microsoft Office PowerPoint</Application>
  <PresentationFormat>如螢幕大小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kai</dc:creator>
  <cp:lastModifiedBy>kai</cp:lastModifiedBy>
  <cp:revision>3</cp:revision>
  <dcterms:created xsi:type="dcterms:W3CDTF">2019-05-18T15:25:06Z</dcterms:created>
  <dcterms:modified xsi:type="dcterms:W3CDTF">2019-05-19T07:59:16Z</dcterms:modified>
</cp:coreProperties>
</file>