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177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162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434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742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9066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33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9617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803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004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690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935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D1360-EB12-4E87-B062-795534D7D74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3460B-DAC4-4169-8CE8-D332816CC5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467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y Documents\進修相關資料\論文實驗資料\GBS連鎖圖-A07\1080211修改\Brms_A1_A10_linkagemap(Tag加上F2及BC)\Brms_BC_A1_A10_linkagemap(第4級及第5級7號染色體)_1060606修正錯誤所獲得之正確結果+BC_ 刪減同位置marker_去除物理圖001.e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6657"/>
            <a:ext cx="9010130" cy="600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79512" y="6461898"/>
            <a:ext cx="65729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S2. Linkage map of the NH80-A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WH606 population.</a:t>
            </a: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99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Office PowerPoint</Application>
  <PresentationFormat>如螢幕大小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kai</dc:creator>
  <cp:lastModifiedBy>kai</cp:lastModifiedBy>
  <cp:revision>3</cp:revision>
  <dcterms:created xsi:type="dcterms:W3CDTF">2019-05-18T15:29:03Z</dcterms:created>
  <dcterms:modified xsi:type="dcterms:W3CDTF">2019-05-19T08:04:25Z</dcterms:modified>
</cp:coreProperties>
</file>