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EE21F-88AB-41A4-BD5F-A79AA3AFB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67AB2A-B4CA-47AF-AEDA-7818ED57C4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F0354-D927-40D4-A78E-57C4AE65D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94D66-EB66-4011-A82C-4D5475BE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ED51A-A96D-4BE3-8CD5-9FE5ABCCF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2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955C0-98CE-4411-86FF-0E692D653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7304C-1D3C-4ACD-813D-A5CEBBA09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2F018-47E6-4989-AD2D-5CD7F417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85A4A-1865-489A-A94A-550566D79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C02A3-597C-48F6-BA41-E7E1BBD2F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9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6F6521-CE70-40F3-ACEC-162B9EF516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68F2EF-3C0B-4151-8F2B-07ABD83B9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34FD3-B516-4C8E-A903-0DCC735E6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B0DAF-B177-475D-8596-8D3B953B8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84446-5C62-444C-95FD-161207D7A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3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DAA4-B7E9-4C56-AFAD-7CC6EDCB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CFAC3-5718-4437-9109-FAE659720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EF1C-A98F-41CE-806F-5C6D3A0B6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80C1F-52E1-4339-991C-463E196A7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F121C-0E2E-4D97-B1DE-06B56525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1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BCD2-28B9-4DF0-9932-69368A689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DDFF7-3C3B-475F-B7FE-2916601BE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413DB-B469-4C82-89F4-3090B80CE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7468B-57A5-4BD5-805F-DA3BC223D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88341-2C23-406C-B8BD-D6ECFE442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951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7E9B0-D8AC-4F3D-86FC-493E34FA2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41947-0565-4A54-BDED-E260D9450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3AEC-4103-4D01-BB8F-6237001AA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B055C8-5CAF-44D5-AE31-938048F36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E09C17-2ABA-42E1-9936-F44E3CB16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2FE0C4-E379-440A-91B3-2E026743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0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6257-B6EC-4419-842E-2D34E577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9A6CC5-C1EC-4827-AAF4-827339745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AF3AE0-7C3C-4791-B265-79D7927A62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F42D2D-989F-4863-9DF8-B9A4FA67C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4EA39E-6533-42ED-A010-2D873070FF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1F8A52-045A-4966-80E1-52CBF23F7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B763EF-7E00-44AF-AC1A-23D36752C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1C0665-457A-4B4C-8440-B0D730E50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6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637CD-140A-465B-96E0-66AC9072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82A436-1CF6-42A7-A524-F364392F7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55DEC-A342-450E-8EC5-F0449861F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BBD0DE-CFDF-4B81-9104-F1B4CC2D4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59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6B7745-089F-4CF3-B62E-4BE475CD0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8151BA-AFCA-4F17-B5CD-FA79DB1B4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A2B22-D8E3-4942-8783-CF75F447A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21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71170-CFD1-471F-A696-361119BEA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4C474-871E-4B7B-901D-0F9371148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5732B-4D9F-41CF-8554-3BB6FF4C5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78DB2-AC4D-46A8-B01B-D151DB2AC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5B8E39-5E82-453F-891D-C1713D68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AF87ED-BC92-43C4-970E-9801ECFAE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12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AD5F6-7C27-4DBD-86BE-1FB22D511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F28F7E-8A54-4427-9675-8645453BFD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36DC67-4D98-420E-A84B-3BCEC242A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A18E5-74BC-47CF-8694-13BFF3F82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7E203-B837-413F-8108-69FD86574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1B3FE-C6CF-4F40-AE8E-A9FD0C34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895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DB971-B097-4B32-98F1-25986C7E1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E8AC8E-080F-4F4D-8430-57A2BE121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34329-0E56-4B80-93CC-A4D16C4042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66176-7DEF-4601-852F-2FB025609BFC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5A0CF-7DD1-4463-99F3-8062F94BCB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B5A40-376C-43D2-801B-61BD72019A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67C49-B06A-4158-BDD1-B3BABB8A2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4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 red map&#10;&#10;Description automatically generated">
            <a:extLst>
              <a:ext uri="{FF2B5EF4-FFF2-40B4-BE49-F238E27FC236}">
                <a16:creationId xmlns:a16="http://schemas.microsoft.com/office/drawing/2014/main" id="{B303AF3B-98A8-4F9D-A1B1-8FE08D53EF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886" y="170658"/>
            <a:ext cx="4806043" cy="50212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E3DD11-C5B1-42C0-9230-DFF2D103E5A5}"/>
              </a:ext>
            </a:extLst>
          </p:cNvPr>
          <p:cNvSpPr txBox="1"/>
          <p:nvPr/>
        </p:nvSpPr>
        <p:spPr>
          <a:xfrm>
            <a:off x="424248" y="5323007"/>
            <a:ext cx="116359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S3. </a:t>
            </a:r>
            <a:r>
              <a:rPr lang="en-US" dirty="0"/>
              <a:t>Hi-C heatmap showing contacts and scaffolding as in Figure 1 (top) with nucleotide diversity (π) estimated from the </a:t>
            </a:r>
            <a:r>
              <a:rPr lang="en-US" dirty="0" err="1"/>
              <a:t>isofemale</a:t>
            </a:r>
            <a:r>
              <a:rPr lang="en-US" dirty="0"/>
              <a:t> line in 50kb non-overlapping windows across the genome assembly (bottom). Regions with increased nucleotide diversity typically correspond to regions of the assembly marked with off-diagonal Hi-C associations indicative of structural variation in the line. Note that pericentromeric regions typically show low levels of diversity stemming from the challenges of mapping and accurately genotyping highly repetitive regions.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2096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Bracewell</dc:creator>
  <cp:lastModifiedBy>Ryan Bracewell</cp:lastModifiedBy>
  <cp:revision>1</cp:revision>
  <dcterms:created xsi:type="dcterms:W3CDTF">2020-01-09T19:32:18Z</dcterms:created>
  <dcterms:modified xsi:type="dcterms:W3CDTF">2020-01-09T19:36:00Z</dcterms:modified>
</cp:coreProperties>
</file>