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4B75D-E000-4FB7-BF27-6B0799AF6C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B23957-FD66-4B2A-B57C-EBC11FA268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BB409-F3B1-4CCA-A9C5-DFE64F05E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2689-3A93-4EEE-8999-B71B450F121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55798-2FB7-48AB-8672-DD6BB6504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115DF7-72AD-46A4-AA00-B55930ED1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0921-B0F2-4BB1-93EF-A6E545D03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060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8DD61-6DE2-4444-A7DD-EFD7525A2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674594-67CE-4B0F-8A73-6C55303857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9E7CC-6884-45C6-94BA-5393EA682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2689-3A93-4EEE-8999-B71B450F121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AAEA28-DEB4-4A1D-B0F7-D576C16B5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BA4004-3ED4-413E-9046-32E181D92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0921-B0F2-4BB1-93EF-A6E545D03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65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3AA06B-C120-4E41-9ABE-F3F1B4BA9C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40EC5F-E2D1-4B42-8941-9B1DCC069D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D542EB-FCC2-43F2-9B5E-C97610805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2689-3A93-4EEE-8999-B71B450F121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9EF02F-14BB-41F3-AB93-5F4A00799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880A3-4548-4B93-9B39-92A54B340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0921-B0F2-4BB1-93EF-A6E545D03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58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F23E5-54F2-4ECE-B900-D961E76C2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5B69C3-B0E2-40D5-9587-E06FC13D6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32E3-8DAE-4E72-9AB7-6B672341E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2689-3A93-4EEE-8999-B71B450F121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E2ACD-D601-4FE1-829F-C4DDD2B8C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EED238-7D46-41A1-A5D3-C5C4BC6A8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0921-B0F2-4BB1-93EF-A6E545D03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894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2A0E-5FB0-4977-921D-28397F89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A2B97B-31DB-40AE-AA43-9F7068B39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99E9CB-57B3-4F8A-9B65-C02E6F674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2689-3A93-4EEE-8999-B71B450F121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5FFF8-5EB8-4E7A-ABC2-2DD0E3BB2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085D4-5426-4D6D-A602-35065C3AF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0921-B0F2-4BB1-93EF-A6E545D03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75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DCAA7-1939-4739-A7CD-B306FB8CC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D6E59E-D15A-4D2A-82AC-43E85242AC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8822E9-F15D-4FEB-87AB-5CBE3946C9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4A939A-40FA-4395-9183-C6E957691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2689-3A93-4EEE-8999-B71B450F121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EA1AEE-EED9-4C80-9AD6-1C6C8B1BE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BBDAE2-49FC-48CB-A2F7-E8C1EEFAD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0921-B0F2-4BB1-93EF-A6E545D03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24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3F544-29DF-4CFB-A3AE-36612CEBE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29344D-6E81-4437-95C7-7B099019D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DC7765-BF07-4D5C-AD99-3FC112C66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5DFA63-E259-4F16-B760-BBDCE600BE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3801F9-EFD5-45F8-8A74-0920E4E874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C63E3-085D-4F6C-B066-C76D490DA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2689-3A93-4EEE-8999-B71B450F121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2094FA-F0AE-416A-BF8B-5080BF44B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255EB7-54C8-47DC-B649-062E68CA1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0921-B0F2-4BB1-93EF-A6E545D03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97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A22FC-F660-45DA-B49F-45C5E5923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5513BE-7C49-40FF-9D6A-F07092CF9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2689-3A93-4EEE-8999-B71B450F121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51DE91-A89D-41A8-853C-8CD2904E3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1C79FC-A522-49A5-9A41-CECDE085A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0921-B0F2-4BB1-93EF-A6E545D03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353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476BDB-1FFC-4CF6-B426-3EFB964A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2689-3A93-4EEE-8999-B71B450F121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49936F-BFB6-4AA1-A178-166F62EC4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4BC194-3682-4834-ACDD-D1DD0BE65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0921-B0F2-4BB1-93EF-A6E545D03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402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7DBDD-0106-4F8A-A089-AD31FB52A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2E65F-E37D-492F-978A-E7475BC4F2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D0AC5D-5D08-44FD-AC40-36ED1A96FD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80BA30-BCE6-41DD-A65F-2320A87CF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2689-3A93-4EEE-8999-B71B450F121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25AE66-9467-4CB8-9FCC-5FE7461D6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CE0258-EDC5-4D88-86EC-2E6A6E838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0921-B0F2-4BB1-93EF-A6E545D03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775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35F93-24E7-41C6-B28C-649B90CC7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909B6C-3ABC-4AD5-92F4-F2F6A8636C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3B09E7-C350-43E1-9143-45F2F6848B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4694E7-8089-46A1-9EAA-F8EBDC2E4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2689-3A93-4EEE-8999-B71B450F121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FC0E2C-9E93-43C8-8B6E-E0F3C2DAE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764FCC-D597-4932-997A-731E9F8A7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0921-B0F2-4BB1-93EF-A6E545D03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7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D4F769-26E1-40BC-A386-D716DE00B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746115-0A2F-44DF-BDB1-EB6126D90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9A889-FB2C-4E72-AF00-E4F2363A93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D2689-3A93-4EEE-8999-B71B450F121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9CBF6-359C-4D12-B4F3-CAC4BC55C4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61C54-0C9D-4AC4-8DD0-B1628396A3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10921-B0F2-4BB1-93EF-A6E545D03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773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68B619EE-89DE-4E5C-93F9-29E6CBFE4A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305" y="90616"/>
            <a:ext cx="6661115" cy="5486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C98825-60B3-480C-ABE1-7D90036C5C01}"/>
              </a:ext>
            </a:extLst>
          </p:cNvPr>
          <p:cNvSpPr txBox="1"/>
          <p:nvPr/>
        </p:nvSpPr>
        <p:spPr>
          <a:xfrm>
            <a:off x="815546" y="5577016"/>
            <a:ext cx="10775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S4.</a:t>
            </a:r>
            <a:r>
              <a:rPr lang="en-US" dirty="0"/>
              <a:t> Genomic distribution of the ten most frequently encountered transposable elements (TEs) for each Muller element in the </a:t>
            </a:r>
            <a:r>
              <a:rPr lang="en-US" i="1" dirty="0"/>
              <a:t>D. </a:t>
            </a:r>
            <a:r>
              <a:rPr lang="en-US" i="1" dirty="0" err="1"/>
              <a:t>bifasciata</a:t>
            </a:r>
            <a:r>
              <a:rPr lang="en-US" dirty="0"/>
              <a:t> genome assembly. Each point is a genomic location masked for a TE, shown ranked top to bottom by the total amount of masked sequence (bp).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31577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Bracewell</dc:creator>
  <cp:lastModifiedBy>Ryan Bracewell</cp:lastModifiedBy>
  <cp:revision>1</cp:revision>
  <dcterms:created xsi:type="dcterms:W3CDTF">2020-01-09T19:37:05Z</dcterms:created>
  <dcterms:modified xsi:type="dcterms:W3CDTF">2020-01-09T19:39:02Z</dcterms:modified>
</cp:coreProperties>
</file>