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2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5F356-5F8C-4405-866A-2A1AF2A10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498E5F-0DE1-48AB-BCD7-A4E1270D5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94419-C579-4C82-9527-4AE9B20D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A1380-350A-4CAE-9F12-EC3B8FB4D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776A9-26AB-4CF4-B329-395A72551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0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E523-6A0B-46F5-B407-47E3A87C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8FA141-B16F-4C53-A2C6-8FB284173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51F49-3D2A-46B8-9C0C-12CA5EB2C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E5B48-68A6-42C5-9950-E01B5D5E2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B2FD5-5151-4121-B372-37083F508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9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05BB83-D130-4E5C-96D0-BB1DDA4D9F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CFBE00-6F55-47BD-A046-D8D28F24AB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80D42-B523-4061-A8FE-3DB06D227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68B9C-1162-4710-B45F-13B5DDC0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E7D70-CB8E-49C4-AB62-EC349603C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4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E9418-356B-468D-A305-A8FB9CC5D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A3A58-FEC1-448D-AC48-B7CB1B510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59149-0E94-4657-AF2F-66366668F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97B7D-906B-481B-B71A-A53E7EE35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ADBF0-259F-47C1-BC6F-AEDC8333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3AFD6-0D95-4F0F-8870-BF2E7C0C1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E3841-5836-47CF-89C2-93ECB0FFB9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91BB4-AFED-4D48-BEA7-C4A698DF9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1453D-2607-4994-A584-CC3D87F4B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57708-61DF-44F5-9191-D51B5DB9A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31A6-BF12-44BC-B186-7FB3D37BF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0FCB8-575F-49BB-9ED0-9511D9611F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0ACD7B-97AE-485A-9DA5-95C1E6010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5DC0F-8F02-4F96-BB27-FB4EF5147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CA014-6A87-4CCC-8E68-955E599F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2F8B8-42EC-4996-A3F7-555123397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7996B-3FDD-4536-AA71-90BDBA22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4BEF5-F517-45FA-A3DE-FC156BE9F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FF0FC7-1F07-4D6B-9AC7-6D279895A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A9BDDD-41ED-4FDA-BDF8-1203F20E76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04979E-CC83-4B23-9CE0-E20E713DB8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6A6449-7178-420E-BCB6-DAE099EE4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667F0E-C3CD-458A-8C2C-49EB2D787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4CAFFE-7A5B-4593-B3B2-9FE94506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8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0ACB-1692-4876-BC7E-6A2246657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EBA32F-8B07-4FDC-8695-A3BE33BB0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6DA3F-A9CE-40FF-BA4D-ADF11CDD5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D49E5E-5F69-4CC1-B4FD-BD9E0B48A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3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589874-31E4-4819-9AB8-C455C2578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8CD565-13CF-43A7-8FA1-3B6C18346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061F7F-2820-41B4-8076-87CBE84F2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7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F543B-BC91-4FEF-993B-39CF43C9B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3F1B0-2752-43D7-B710-42F462F7D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B364-062D-4A17-9B50-8B0586DA0E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00CB27-681F-4CE0-BEA0-56BCECE5C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DB856-6F02-43F6-8FE9-1C689EAED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D0D89-3961-43B5-AF73-D3712C10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9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BC0CE-5856-464A-80A9-3BBEC7D3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D7395E-5DBE-4877-A4FC-2BAD578BB2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F4352-C750-429B-8A43-47EA8629B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C426F-BA15-4D8B-996C-826636702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BF6ED-262A-4978-9E68-D84709D3B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24FC8-E11F-4AEA-B83C-C04F7797F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5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E3654E-40E4-4EB6-AF67-AC5413204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217F0-A237-4F0B-8D85-9A90D5FC3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CC567-9D26-4314-BDD4-6BEC44D8B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A9BBF-5578-4FBF-A260-563C89CF1A04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6EEA2-A277-4CB7-9BE1-E6C90D3E7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2DACD-FDB7-4E57-8B2B-0F24EEAB9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14-E7AE-4627-B34E-234413F03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12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E04951D-A246-46B4-A6E1-D6142F8DB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08" y="657229"/>
            <a:ext cx="11458384" cy="41706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89C5BD-713A-4F38-AC87-1227045C8275}"/>
              </a:ext>
            </a:extLst>
          </p:cNvPr>
          <p:cNvSpPr txBox="1"/>
          <p:nvPr/>
        </p:nvSpPr>
        <p:spPr>
          <a:xfrm>
            <a:off x="614364" y="4950619"/>
            <a:ext cx="109799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S1. </a:t>
            </a:r>
            <a:r>
              <a:rPr lang="en-US" dirty="0"/>
              <a:t>Integrative Genomics Viewer image of region on Muller A of the </a:t>
            </a:r>
            <a:r>
              <a:rPr lang="en-US" i="1" dirty="0"/>
              <a:t>D. </a:t>
            </a:r>
            <a:r>
              <a:rPr lang="en-US" i="1" dirty="0" err="1"/>
              <a:t>bifasciata</a:t>
            </a:r>
            <a:r>
              <a:rPr lang="en-US" dirty="0"/>
              <a:t> genome assembly showing mapped Hi-C reads filtered for Pilon polishing. Filtered Hi-C reads are shown as single-end with ‘show soft-clipped bases’ enabled. Soft-clipping can easily be identified since most of the read is aligned (grey) with a portion soft-clipped and shown in alternating red/green/blue/orange. Note the random distribution of soft-clipped reads and lack of variants in the top coverage track (coverage allele fraction threshold 0.2).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524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Bracewell</dc:creator>
  <cp:lastModifiedBy>Ryan Bracewell</cp:lastModifiedBy>
  <cp:revision>2</cp:revision>
  <dcterms:created xsi:type="dcterms:W3CDTF">2020-01-09T19:25:03Z</dcterms:created>
  <dcterms:modified xsi:type="dcterms:W3CDTF">2020-01-09T19:42:33Z</dcterms:modified>
</cp:coreProperties>
</file>