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4" r:id="rId5"/>
    <p:sldId id="262" r:id="rId6"/>
    <p:sldId id="263" r:id="rId7"/>
    <p:sldId id="265" r:id="rId8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/>
    <p:restoredTop sz="96904"/>
  </p:normalViewPr>
  <p:slideViewPr>
    <p:cSldViewPr snapToGrid="0" snapToObjects="1">
      <p:cViewPr varScale="1">
        <p:scale>
          <a:sx n="101" d="100"/>
          <a:sy n="101" d="100"/>
        </p:scale>
        <p:origin x="17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2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62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890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54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80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64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69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01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19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86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372D4-2755-8040-82CC-1154D6333F8A}" type="datetimeFigureOut">
              <a:rPr lang="en-US" smtClean="0"/>
              <a:t>12/13/19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50688-0435-CA4C-9D04-C3EF874FC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585" y="1578544"/>
            <a:ext cx="3532470" cy="35324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99234" y="5069065"/>
            <a:ext cx="38862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S1.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 Phenotypic Distribution by Sex.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17394" y="4656304"/>
            <a:ext cx="8402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Female</a:t>
            </a:r>
            <a:endParaRPr lang="en-US" sz="11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2334" y="4638475"/>
            <a:ext cx="8402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Male</a:t>
            </a:r>
            <a:endParaRPr lang="en-US" sz="11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4658" y="1961047"/>
            <a:ext cx="8402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t = 1.48</a:t>
            </a:r>
          </a:p>
          <a:p>
            <a:r>
              <a:rPr lang="en-US" sz="1100" i="1" dirty="0" smtClean="0">
                <a:latin typeface="Arial" charset="0"/>
                <a:ea typeface="ＭＳ 明朝" charset="-128"/>
              </a:rPr>
              <a:t>P</a:t>
            </a:r>
            <a:r>
              <a:rPr lang="en-US" sz="1100" dirty="0">
                <a:latin typeface="Arial" charset="0"/>
                <a:ea typeface="ＭＳ 明朝" charset="-128"/>
              </a:rPr>
              <a:t> </a:t>
            </a:r>
            <a:r>
              <a:rPr lang="en-US" sz="1100" dirty="0" smtClean="0">
                <a:latin typeface="Arial" charset="0"/>
                <a:ea typeface="ＭＳ 明朝" charset="-128"/>
              </a:rPr>
              <a:t>= 0.14</a:t>
            </a:r>
            <a:endParaRPr lang="en-US" sz="1100" i="1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857430" y="2982949"/>
            <a:ext cx="2497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Average Neutrophils per section</a:t>
            </a:r>
            <a:endParaRPr lang="en-US" sz="11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3410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77" y="1301806"/>
            <a:ext cx="5461120" cy="315469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96176" y="4725286"/>
            <a:ext cx="4241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S2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. Phenotypic Distribution by Standard Length.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7992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27" y="1667497"/>
            <a:ext cx="5678905" cy="36898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96591" y="5495307"/>
            <a:ext cx="49100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S3.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 Number of Sections Counted by Standard Length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043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0851" y="5062169"/>
            <a:ext cx="4448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S4.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 Phenotypic Distribution by Sections Counted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524" y="1030476"/>
            <a:ext cx="5929162" cy="403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4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8" y="1509669"/>
            <a:ext cx="6400800" cy="498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1322" y="6387232"/>
            <a:ext cx="5862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S5.</a:t>
            </a:r>
            <a:r>
              <a:rPr lang="en-US" sz="1200" i="1" u="sng" dirty="0" smtClean="0">
                <a:effectLst/>
                <a:latin typeface="Arial" charset="0"/>
                <a:ea typeface="ＭＳ 明朝" charset="-128"/>
              </a:rPr>
              <a:t> 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QTL Maps of Randomized Neutrophil Counts (</a:t>
            </a:r>
            <a:r>
              <a:rPr lang="en-US" sz="1200" b="1" dirty="0" smtClean="0">
                <a:effectLst/>
                <a:latin typeface="Arial" charset="0"/>
                <a:ea typeface="ＭＳ 明朝" charset="-128"/>
              </a:rPr>
              <a:t>A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) Randomized raw neutrophil count data (</a:t>
            </a:r>
            <a:r>
              <a:rPr lang="en-US" sz="1200" b="1" dirty="0" smtClean="0">
                <a:effectLst/>
                <a:latin typeface="Arial" charset="0"/>
                <a:ea typeface="ＭＳ 明朝" charset="-128"/>
              </a:rPr>
              <a:t>B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) Randomized residual data including growth rate as a covariate. Linkage Groups alternate in color Black/Grey.  Horizontal line indicates a LOD cutoff of 3.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498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35" y="1064316"/>
            <a:ext cx="3562916" cy="48744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13123" y="5929159"/>
            <a:ext cx="2705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S6.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 QTL Map showing false positives on LG12 including phenotype distributions of all analyzed SNPs by genotype. 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3390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31" y="693020"/>
            <a:ext cx="6246094" cy="545752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6200000">
            <a:off x="123954" y="4346118"/>
            <a:ext cx="19081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Average neutrophil density</a:t>
            </a:r>
            <a:endParaRPr lang="en-US" sz="11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5" name="Rectangle 4"/>
          <p:cNvSpPr/>
          <p:nvPr/>
        </p:nvSpPr>
        <p:spPr>
          <a:xfrm rot="16200000">
            <a:off x="99024" y="2053701"/>
            <a:ext cx="19081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effectLst/>
                <a:latin typeface="Arial" charset="0"/>
                <a:ea typeface="ＭＳ 明朝" charset="-128"/>
              </a:rPr>
              <a:t>Average neutrophil density</a:t>
            </a:r>
            <a:endParaRPr lang="en-US" sz="11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38626" y="5795823"/>
            <a:ext cx="546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 smtClean="0">
                <a:effectLst/>
                <a:latin typeface="Arial" charset="0"/>
                <a:ea typeface="ＭＳ 明朝" charset="-128"/>
              </a:rPr>
              <a:t>Figure S7. 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Phenotype Distributions of all analyzed SNPs on (</a:t>
            </a:r>
            <a:r>
              <a:rPr lang="en-US" sz="1200" b="1" dirty="0" smtClean="0">
                <a:effectLst/>
                <a:latin typeface="Arial" charset="0"/>
                <a:ea typeface="ＭＳ 明朝" charset="-128"/>
              </a:rPr>
              <a:t>A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) LG3 (</a:t>
            </a:r>
            <a:r>
              <a:rPr lang="en-US" sz="1200" b="1" dirty="0" smtClean="0">
                <a:effectLst/>
                <a:latin typeface="Arial" charset="0"/>
                <a:ea typeface="ＭＳ 明朝" charset="-128"/>
              </a:rPr>
              <a:t>B</a:t>
            </a:r>
            <a:r>
              <a:rPr lang="en-US" sz="1200" dirty="0" smtClean="0">
                <a:effectLst/>
                <a:latin typeface="Arial" charset="0"/>
                <a:ea typeface="ＭＳ 明朝" charset="-128"/>
              </a:rPr>
              <a:t>) LG8. Colors Correspond to data in Table S2.</a:t>
            </a:r>
            <a:endParaRPr lang="en-US" sz="1200" dirty="0">
              <a:effectLst/>
              <a:latin typeface="Times New Roman" charset="0"/>
              <a:ea typeface="ＭＳ 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0417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146</Words>
  <Application>Microsoft Macintosh PowerPoint</Application>
  <PresentationFormat>Custom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Calibri Light</vt:lpstr>
      <vt:lpstr>ＭＳ 明朝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Beck</dc:creator>
  <cp:lastModifiedBy>Emily Beck</cp:lastModifiedBy>
  <cp:revision>7</cp:revision>
  <dcterms:created xsi:type="dcterms:W3CDTF">2019-12-04T18:56:04Z</dcterms:created>
  <dcterms:modified xsi:type="dcterms:W3CDTF">2019-12-13T22:19:46Z</dcterms:modified>
</cp:coreProperties>
</file>